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autoCompressPictures="0">
  <p:sldMasterIdLst>
    <p:sldMasterId id="2147483659" r:id="rId1"/>
    <p:sldMasterId id="2147483744" r:id="rId2"/>
  </p:sldMasterIdLst>
  <p:notesMasterIdLst>
    <p:notesMasterId r:id="rId25"/>
  </p:notesMasterIdLst>
  <p:handoutMasterIdLst>
    <p:handoutMasterId r:id="rId26"/>
  </p:handoutMasterIdLst>
  <p:sldIdLst>
    <p:sldId id="352" r:id="rId3"/>
    <p:sldId id="331" r:id="rId4"/>
    <p:sldId id="336" r:id="rId5"/>
    <p:sldId id="333" r:id="rId6"/>
    <p:sldId id="334" r:id="rId7"/>
    <p:sldId id="335" r:id="rId8"/>
    <p:sldId id="341" r:id="rId9"/>
    <p:sldId id="340" r:id="rId10"/>
    <p:sldId id="339" r:id="rId11"/>
    <p:sldId id="338" r:id="rId12"/>
    <p:sldId id="337" r:id="rId13"/>
    <p:sldId id="346" r:id="rId14"/>
    <p:sldId id="345" r:id="rId15"/>
    <p:sldId id="344" r:id="rId16"/>
    <p:sldId id="343" r:id="rId17"/>
    <p:sldId id="342" r:id="rId18"/>
    <p:sldId id="351" r:id="rId19"/>
    <p:sldId id="350" r:id="rId20"/>
    <p:sldId id="349" r:id="rId21"/>
    <p:sldId id="348" r:id="rId22"/>
    <p:sldId id="347" r:id="rId23"/>
    <p:sldId id="317" r:id="rId2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30">
          <p15:clr>
            <a:srgbClr val="A4A3A4"/>
          </p15:clr>
        </p15:guide>
        <p15:guide id="2" orient="horz" pos="393">
          <p15:clr>
            <a:srgbClr val="A4A3A4"/>
          </p15:clr>
        </p15:guide>
        <p15:guide id="3" orient="horz" pos="4055">
          <p15:clr>
            <a:srgbClr val="A4A3A4"/>
          </p15:clr>
        </p15:guide>
        <p15:guide id="4" pos="3840">
          <p15:clr>
            <a:srgbClr val="A4A3A4"/>
          </p15:clr>
        </p15:guide>
        <p15:guide id="5" pos="1501">
          <p15:clr>
            <a:srgbClr val="A4A3A4"/>
          </p15:clr>
        </p15:guide>
        <p15:guide id="6" pos="2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76C6"/>
    <a:srgbClr val="0071B1"/>
    <a:srgbClr val="EEEEA6"/>
    <a:srgbClr val="51A6D1"/>
    <a:srgbClr val="51A7C6"/>
    <a:srgbClr val="E9984B"/>
    <a:srgbClr val="26334C"/>
    <a:srgbClr val="314E96"/>
    <a:srgbClr val="DBE5F1"/>
    <a:srgbClr val="FFBD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C88352-D86F-274C-9B38-8A2705BF828F}" v="372" dt="2020-06-09T04:35:58.887"/>
    <p1510:client id="{2148D4C8-E948-F422-8835-FA359C32FCC1}" v="540" dt="2020-06-09T21:41:38.662"/>
    <p1510:client id="{69E7D19F-D6A4-9CF0-3A0A-A3087FA78EA2}" v="1549" dt="2020-06-09T23:37:52.104"/>
    <p1510:client id="{747235C1-0168-D443-2E66-34E4F242379F}" v="998" dt="2020-06-09T22:01:40.497"/>
    <p1510:client id="{9B9C363A-FE4F-5585-AD9B-1FE6DE864494}" v="5" dt="2020-06-16T19:08:18.858"/>
    <p1510:client id="{A5AF7386-BBE9-FFA4-371B-0236E6F37F15}" v="9" dt="2020-07-15T20:33:30.321"/>
    <p1510:client id="{B6E0EF21-0914-503E-87D0-7D598E4D03C9}" v="38" dt="2020-06-09T06:15:07.222"/>
    <p1510:client id="{C3889A1A-581C-4AE3-43A8-76B5023798DF}" v="98" dt="2020-06-09T22:10:19.7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230"/>
        <p:guide orient="horz" pos="393"/>
        <p:guide orient="horz" pos="4055"/>
        <p:guide pos="3840"/>
        <p:guide pos="1501"/>
        <p:guide pos="224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rter, Chris" userId="S::portrchris@byui.edu::bacc3cf6-3423-4651-ad82-46a37d3432a1" providerId="AD" clId="Web-{747235C1-0168-D443-2E66-34E4F242379F}"/>
    <pc:docChg chg="addSld modSld sldOrd">
      <pc:chgData name="Porter, Chris" userId="S::portrchris@byui.edu::bacc3cf6-3423-4651-ad82-46a37d3432a1" providerId="AD" clId="Web-{747235C1-0168-D443-2E66-34E4F242379F}" dt="2020-06-09T22:01:40.497" v="963" actId="20577"/>
      <pc:docMkLst>
        <pc:docMk/>
      </pc:docMkLst>
      <pc:sldChg chg="addSp delSp modSp">
        <pc:chgData name="Porter, Chris" userId="S::portrchris@byui.edu::bacc3cf6-3423-4651-ad82-46a37d3432a1" providerId="AD" clId="Web-{747235C1-0168-D443-2E66-34E4F242379F}" dt="2020-06-09T21:19:36.030" v="295"/>
        <pc:sldMkLst>
          <pc:docMk/>
          <pc:sldMk cId="1381302934" sldId="331"/>
        </pc:sldMkLst>
        <pc:spChg chg="mod">
          <ac:chgData name="Porter, Chris" userId="S::portrchris@byui.edu::bacc3cf6-3423-4651-ad82-46a37d3432a1" providerId="AD" clId="Web-{747235C1-0168-D443-2E66-34E4F242379F}" dt="2020-06-09T21:05:30.531" v="15" actId="20577"/>
          <ac:spMkLst>
            <pc:docMk/>
            <pc:sldMk cId="1381302934" sldId="331"/>
            <ac:spMk id="2" creationId="{00000000-0000-0000-0000-000000000000}"/>
          </ac:spMkLst>
        </pc:spChg>
        <pc:graphicFrameChg chg="mod modGraphic">
          <ac:chgData name="Porter, Chris" userId="S::portrchris@byui.edu::bacc3cf6-3423-4651-ad82-46a37d3432a1" providerId="AD" clId="Web-{747235C1-0168-D443-2E66-34E4F242379F}" dt="2020-06-09T21:19:36.030" v="295"/>
          <ac:graphicFrameMkLst>
            <pc:docMk/>
            <pc:sldMk cId="1381302934" sldId="331"/>
            <ac:graphicFrameMk id="3" creationId="{00000000-0000-0000-0000-000000000000}"/>
          </ac:graphicFrameMkLst>
        </pc:graphicFrameChg>
        <pc:graphicFrameChg chg="add del mod">
          <ac:chgData name="Porter, Chris" userId="S::portrchris@byui.edu::bacc3cf6-3423-4651-ad82-46a37d3432a1" providerId="AD" clId="Web-{747235C1-0168-D443-2E66-34E4F242379F}" dt="2020-06-09T21:05:46.344" v="17"/>
          <ac:graphicFrameMkLst>
            <pc:docMk/>
            <pc:sldMk cId="1381302934" sldId="331"/>
            <ac:graphicFrameMk id="6" creationId="{F79DC383-4A5A-4A35-BF55-0B98AAEFC946}"/>
          </ac:graphicFrameMkLst>
        </pc:graphicFrameChg>
        <pc:picChg chg="add del mod">
          <ac:chgData name="Porter, Chris" userId="S::portrchris@byui.edu::bacc3cf6-3423-4651-ad82-46a37d3432a1" providerId="AD" clId="Web-{747235C1-0168-D443-2E66-34E4F242379F}" dt="2020-06-09T21:07:22.242" v="57"/>
          <ac:picMkLst>
            <pc:docMk/>
            <pc:sldMk cId="1381302934" sldId="331"/>
            <ac:picMk id="7" creationId="{0992D33A-FC9D-4718-87C7-87EA34CF3C1B}"/>
          </ac:picMkLst>
        </pc:picChg>
      </pc:sldChg>
      <pc:sldChg chg="modSp">
        <pc:chgData name="Porter, Chris" userId="S::portrchris@byui.edu::bacc3cf6-3423-4651-ad82-46a37d3432a1" providerId="AD" clId="Web-{747235C1-0168-D443-2E66-34E4F242379F}" dt="2020-06-09T21:37:00.779" v="899" actId="20577"/>
        <pc:sldMkLst>
          <pc:docMk/>
          <pc:sldMk cId="2606426039" sldId="333"/>
        </pc:sldMkLst>
        <pc:spChg chg="mod">
          <ac:chgData name="Porter, Chris" userId="S::portrchris@byui.edu::bacc3cf6-3423-4651-ad82-46a37d3432a1" providerId="AD" clId="Web-{747235C1-0168-D443-2E66-34E4F242379F}" dt="2020-06-09T21:37:00.779" v="899" actId="20577"/>
          <ac:spMkLst>
            <pc:docMk/>
            <pc:sldMk cId="2606426039" sldId="333"/>
            <ac:spMk id="3" creationId="{00000000-0000-0000-0000-000000000000}"/>
          </ac:spMkLst>
        </pc:spChg>
      </pc:sldChg>
      <pc:sldChg chg="modSp">
        <pc:chgData name="Porter, Chris" userId="S::portrchris@byui.edu::bacc3cf6-3423-4651-ad82-46a37d3432a1" providerId="AD" clId="Web-{747235C1-0168-D443-2E66-34E4F242379F}" dt="2020-06-09T21:24:30.380" v="896"/>
        <pc:sldMkLst>
          <pc:docMk/>
          <pc:sldMk cId="3214645133" sldId="334"/>
        </pc:sldMkLst>
        <pc:graphicFrameChg chg="mod modGraphic">
          <ac:chgData name="Porter, Chris" userId="S::portrchris@byui.edu::bacc3cf6-3423-4651-ad82-46a37d3432a1" providerId="AD" clId="Web-{747235C1-0168-D443-2E66-34E4F242379F}" dt="2020-06-09T21:24:23.567" v="892"/>
          <ac:graphicFrameMkLst>
            <pc:docMk/>
            <pc:sldMk cId="3214645133" sldId="334"/>
            <ac:graphicFrameMk id="3" creationId="{00000000-0000-0000-0000-000000000000}"/>
          </ac:graphicFrameMkLst>
        </pc:graphicFrameChg>
        <pc:graphicFrameChg chg="mod modGraphic">
          <ac:chgData name="Porter, Chris" userId="S::portrchris@byui.edu::bacc3cf6-3423-4651-ad82-46a37d3432a1" providerId="AD" clId="Web-{747235C1-0168-D443-2E66-34E4F242379F}" dt="2020-06-09T21:24:30.380" v="896"/>
          <ac:graphicFrameMkLst>
            <pc:docMk/>
            <pc:sldMk cId="3214645133" sldId="334"/>
            <ac:graphicFrameMk id="4" creationId="{00000000-0000-0000-0000-000000000000}"/>
          </ac:graphicFrameMkLst>
        </pc:graphicFrameChg>
      </pc:sldChg>
      <pc:sldChg chg="modSp">
        <pc:chgData name="Porter, Chris" userId="S::portrchris@byui.edu::bacc3cf6-3423-4651-ad82-46a37d3432a1" providerId="AD" clId="Web-{747235C1-0168-D443-2E66-34E4F242379F}" dt="2020-06-09T22:01:40.497" v="962" actId="20577"/>
        <pc:sldMkLst>
          <pc:docMk/>
          <pc:sldMk cId="3005922186" sldId="335"/>
        </pc:sldMkLst>
        <pc:spChg chg="mod">
          <ac:chgData name="Porter, Chris" userId="S::portrchris@byui.edu::bacc3cf6-3423-4651-ad82-46a37d3432a1" providerId="AD" clId="Web-{747235C1-0168-D443-2E66-34E4F242379F}" dt="2020-06-09T22:01:40.497" v="962" actId="20577"/>
          <ac:spMkLst>
            <pc:docMk/>
            <pc:sldMk cId="3005922186" sldId="335"/>
            <ac:spMk id="3" creationId="{00000000-0000-0000-0000-000000000000}"/>
          </ac:spMkLst>
        </pc:spChg>
      </pc:sldChg>
      <pc:sldChg chg="modSp">
        <pc:chgData name="Porter, Chris" userId="S::portrchris@byui.edu::bacc3cf6-3423-4651-ad82-46a37d3432a1" providerId="AD" clId="Web-{747235C1-0168-D443-2E66-34E4F242379F}" dt="2020-06-09T21:21:15.412" v="462" actId="20577"/>
        <pc:sldMkLst>
          <pc:docMk/>
          <pc:sldMk cId="3333040100" sldId="336"/>
        </pc:sldMkLst>
        <pc:spChg chg="mod">
          <ac:chgData name="Porter, Chris" userId="S::portrchris@byui.edu::bacc3cf6-3423-4651-ad82-46a37d3432a1" providerId="AD" clId="Web-{747235C1-0168-D443-2E66-34E4F242379F}" dt="2020-06-09T21:21:15.412" v="462" actId="20577"/>
          <ac:spMkLst>
            <pc:docMk/>
            <pc:sldMk cId="3333040100" sldId="336"/>
            <ac:spMk id="3" creationId="{00000000-0000-0000-0000-000000000000}"/>
          </ac:spMkLst>
        </pc:spChg>
      </pc:sldChg>
      <pc:sldChg chg="addSp delSp modSp new ord">
        <pc:chgData name="Porter, Chris" userId="S::portrchris@byui.edu::bacc3cf6-3423-4651-ad82-46a37d3432a1" providerId="AD" clId="Web-{747235C1-0168-D443-2E66-34E4F242379F}" dt="2020-06-09T21:48:21.719" v="949"/>
        <pc:sldMkLst>
          <pc:docMk/>
          <pc:sldMk cId="3102544685" sldId="352"/>
        </pc:sldMkLst>
        <pc:spChg chg="mod">
          <ac:chgData name="Porter, Chris" userId="S::portrchris@byui.edu::bacc3cf6-3423-4651-ad82-46a37d3432a1" providerId="AD" clId="Web-{747235C1-0168-D443-2E66-34E4F242379F}" dt="2020-06-09T21:07:17.491" v="55" actId="20577"/>
          <ac:spMkLst>
            <pc:docMk/>
            <pc:sldMk cId="3102544685" sldId="352"/>
            <ac:spMk id="2" creationId="{665E208B-611C-4532-AE78-50E762558F9D}"/>
          </ac:spMkLst>
        </pc:spChg>
        <pc:spChg chg="add mod">
          <ac:chgData name="Porter, Chris" userId="S::portrchris@byui.edu::bacc3cf6-3423-4651-ad82-46a37d3432a1" providerId="AD" clId="Web-{747235C1-0168-D443-2E66-34E4F242379F}" dt="2020-06-09T21:46:57.073" v="947" actId="20577"/>
          <ac:spMkLst>
            <pc:docMk/>
            <pc:sldMk cId="3102544685" sldId="352"/>
            <ac:spMk id="4" creationId="{3B5A25AF-E449-4867-8294-05BBAF0EDFA7}"/>
          </ac:spMkLst>
        </pc:spChg>
        <pc:picChg chg="add del mod">
          <ac:chgData name="Porter, Chris" userId="S::portrchris@byui.edu::bacc3cf6-3423-4651-ad82-46a37d3432a1" providerId="AD" clId="Web-{747235C1-0168-D443-2E66-34E4F242379F}" dt="2020-06-09T21:48:21.719" v="949"/>
          <ac:picMkLst>
            <pc:docMk/>
            <pc:sldMk cId="3102544685" sldId="352"/>
            <ac:picMk id="3" creationId="{3A2DB0F1-2935-4AFE-A8F8-AEC8D56008BA}"/>
          </ac:picMkLst>
        </pc:picChg>
      </pc:sldChg>
    </pc:docChg>
  </pc:docChgLst>
  <pc:docChgLst>
    <pc:chgData name="Boe, Jonah" userId="S::jonahwb@byui.edu::0d5e1f00-1ebc-42bd-9eb7-862baab2db1c" providerId="AD" clId="Web-{A5AF7386-BBE9-FFA4-371B-0236E6F37F15}"/>
    <pc:docChg chg="modSld">
      <pc:chgData name="Boe, Jonah" userId="S::jonahwb@byui.edu::0d5e1f00-1ebc-42bd-9eb7-862baab2db1c" providerId="AD" clId="Web-{A5AF7386-BBE9-FFA4-371B-0236E6F37F15}" dt="2020-07-15T20:29:33.074" v="3"/>
      <pc:docMkLst>
        <pc:docMk/>
      </pc:docMkLst>
      <pc:sldChg chg="modSp">
        <pc:chgData name="Boe, Jonah" userId="S::jonahwb@byui.edu::0d5e1f00-1ebc-42bd-9eb7-862baab2db1c" providerId="AD" clId="Web-{A5AF7386-BBE9-FFA4-371B-0236E6F37F15}" dt="2020-07-15T20:29:33.074" v="3"/>
        <pc:sldMkLst>
          <pc:docMk/>
          <pc:sldMk cId="3655908836" sldId="341"/>
        </pc:sldMkLst>
        <pc:graphicFrameChg chg="mod modGraphic">
          <ac:chgData name="Boe, Jonah" userId="S::jonahwb@byui.edu::0d5e1f00-1ebc-42bd-9eb7-862baab2db1c" providerId="AD" clId="Web-{A5AF7386-BBE9-FFA4-371B-0236E6F37F15}" dt="2020-07-15T20:29:33.074" v="3"/>
          <ac:graphicFrameMkLst>
            <pc:docMk/>
            <pc:sldMk cId="3655908836" sldId="341"/>
            <ac:graphicFrameMk id="4" creationId="{00000000-0000-0000-0000-000000000000}"/>
          </ac:graphicFrameMkLst>
        </pc:graphicFrameChg>
      </pc:sldChg>
    </pc:docChg>
  </pc:docChgLst>
  <pc:docChgLst>
    <pc:chgData name="Tolliver, Kyle" userId="S::kctolli@byui.edu::7cd0e227-5eec-47da-b0d1-6fddf0bfb0ee" providerId="AD" clId="Web-{B6E0EF21-0914-503E-87D0-7D598E4D03C9}"/>
    <pc:docChg chg="modSld">
      <pc:chgData name="Tolliver, Kyle" userId="S::kctolli@byui.edu::7cd0e227-5eec-47da-b0d1-6fddf0bfb0ee" providerId="AD" clId="Web-{B6E0EF21-0914-503E-87D0-7D598E4D03C9}" dt="2020-06-09T06:15:07.222" v="37" actId="20577"/>
      <pc:docMkLst>
        <pc:docMk/>
      </pc:docMkLst>
      <pc:sldChg chg="modSp">
        <pc:chgData name="Tolliver, Kyle" userId="S::kctolli@byui.edu::7cd0e227-5eec-47da-b0d1-6fddf0bfb0ee" providerId="AD" clId="Web-{B6E0EF21-0914-503E-87D0-7D598E4D03C9}" dt="2020-06-09T06:15:07.222" v="36" actId="20577"/>
        <pc:sldMkLst>
          <pc:docMk/>
          <pc:sldMk cId="1681826493" sldId="347"/>
        </pc:sldMkLst>
        <pc:spChg chg="mod">
          <ac:chgData name="Tolliver, Kyle" userId="S::kctolli@byui.edu::7cd0e227-5eec-47da-b0d1-6fddf0bfb0ee" providerId="AD" clId="Web-{B6E0EF21-0914-503E-87D0-7D598E4D03C9}" dt="2020-06-09T06:15:07.222" v="36" actId="20577"/>
          <ac:spMkLst>
            <pc:docMk/>
            <pc:sldMk cId="1681826493" sldId="347"/>
            <ac:spMk id="3" creationId="{00000000-0000-0000-0000-000000000000}"/>
          </ac:spMkLst>
        </pc:spChg>
      </pc:sldChg>
    </pc:docChg>
  </pc:docChgLst>
  <pc:docChgLst>
    <pc:chgData name="Boe, Jonah" userId="S::jonahwb@byui.edu::0d5e1f00-1ebc-42bd-9eb7-862baab2db1c" providerId="AD" clId="Web-{9B9C363A-FE4F-5585-AD9B-1FE6DE864494}"/>
    <pc:docChg chg="modSld">
      <pc:chgData name="Boe, Jonah" userId="S::jonahwb@byui.edu::0d5e1f00-1ebc-42bd-9eb7-862baab2db1c" providerId="AD" clId="Web-{9B9C363A-FE4F-5585-AD9B-1FE6DE864494}" dt="2020-06-16T19:04:00.670" v="1"/>
      <pc:docMkLst>
        <pc:docMk/>
      </pc:docMkLst>
      <pc:sldChg chg="modSp">
        <pc:chgData name="Boe, Jonah" userId="S::jonahwb@byui.edu::0d5e1f00-1ebc-42bd-9eb7-862baab2db1c" providerId="AD" clId="Web-{9B9C363A-FE4F-5585-AD9B-1FE6DE864494}" dt="2020-06-16T19:04:00.670" v="1"/>
        <pc:sldMkLst>
          <pc:docMk/>
          <pc:sldMk cId="14832507" sldId="338"/>
        </pc:sldMkLst>
        <pc:graphicFrameChg chg="mod modGraphic">
          <ac:chgData name="Boe, Jonah" userId="S::jonahwb@byui.edu::0d5e1f00-1ebc-42bd-9eb7-862baab2db1c" providerId="AD" clId="Web-{9B9C363A-FE4F-5585-AD9B-1FE6DE864494}" dt="2020-06-16T19:04:00.670" v="1"/>
          <ac:graphicFrameMkLst>
            <pc:docMk/>
            <pc:sldMk cId="14832507" sldId="338"/>
            <ac:graphicFrameMk id="4" creationId="{00000000-0000-0000-0000-000000000000}"/>
          </ac:graphicFrameMkLst>
        </pc:graphicFrameChg>
      </pc:sldChg>
    </pc:docChg>
  </pc:docChgLst>
  <pc:docChgLst>
    <pc:chgData name="Boe, Jonah" userId="S::jonahwb@byui.edu::0d5e1f00-1ebc-42bd-9eb7-862baab2db1c" providerId="AD" clId="Web-{69E7D19F-D6A4-9CF0-3A0A-A3087FA78EA2}"/>
    <pc:docChg chg="modSld">
      <pc:chgData name="Boe, Jonah" userId="S::jonahwb@byui.edu::0d5e1f00-1ebc-42bd-9eb7-862baab2db1c" providerId="AD" clId="Web-{69E7D19F-D6A4-9CF0-3A0A-A3087FA78EA2}" dt="2020-06-09T23:33:13.855" v="1479"/>
      <pc:docMkLst>
        <pc:docMk/>
      </pc:docMkLst>
      <pc:sldChg chg="modSp">
        <pc:chgData name="Boe, Jonah" userId="S::jonahwb@byui.edu::0d5e1f00-1ebc-42bd-9eb7-862baab2db1c" providerId="AD" clId="Web-{69E7D19F-D6A4-9CF0-3A0A-A3087FA78EA2}" dt="2020-06-09T21:21:23.962" v="1451" actId="20577"/>
        <pc:sldMkLst>
          <pc:docMk/>
          <pc:sldMk cId="1952101467" sldId="337"/>
        </pc:sldMkLst>
        <pc:spChg chg="mod">
          <ac:chgData name="Boe, Jonah" userId="S::jonahwb@byui.edu::0d5e1f00-1ebc-42bd-9eb7-862baab2db1c" providerId="AD" clId="Web-{69E7D19F-D6A4-9CF0-3A0A-A3087FA78EA2}" dt="2020-06-09T21:21:23.962" v="1451" actId="20577"/>
          <ac:spMkLst>
            <pc:docMk/>
            <pc:sldMk cId="1952101467" sldId="337"/>
            <ac:spMk id="3" creationId="{00000000-0000-0000-0000-000000000000}"/>
          </ac:spMkLst>
        </pc:spChg>
      </pc:sldChg>
      <pc:sldChg chg="addSp delSp modSp">
        <pc:chgData name="Boe, Jonah" userId="S::jonahwb@byui.edu::0d5e1f00-1ebc-42bd-9eb7-862baab2db1c" providerId="AD" clId="Web-{69E7D19F-D6A4-9CF0-3A0A-A3087FA78EA2}" dt="2020-06-09T21:20:53.103" v="1352"/>
        <pc:sldMkLst>
          <pc:docMk/>
          <pc:sldMk cId="14832507" sldId="338"/>
        </pc:sldMkLst>
        <pc:graphicFrameChg chg="mod modGraphic">
          <ac:chgData name="Boe, Jonah" userId="S::jonahwb@byui.edu::0d5e1f00-1ebc-42bd-9eb7-862baab2db1c" providerId="AD" clId="Web-{69E7D19F-D6A4-9CF0-3A0A-A3087FA78EA2}" dt="2020-06-09T21:20:50.118" v="1348"/>
          <ac:graphicFrameMkLst>
            <pc:docMk/>
            <pc:sldMk cId="14832507" sldId="338"/>
            <ac:graphicFrameMk id="3" creationId="{00000000-0000-0000-0000-000000000000}"/>
          </ac:graphicFrameMkLst>
        </pc:graphicFrameChg>
        <pc:graphicFrameChg chg="mod modGraphic">
          <ac:chgData name="Boe, Jonah" userId="S::jonahwb@byui.edu::0d5e1f00-1ebc-42bd-9eb7-862baab2db1c" providerId="AD" clId="Web-{69E7D19F-D6A4-9CF0-3A0A-A3087FA78EA2}" dt="2020-06-09T21:20:53.103" v="1352"/>
          <ac:graphicFrameMkLst>
            <pc:docMk/>
            <pc:sldMk cId="14832507" sldId="338"/>
            <ac:graphicFrameMk id="4" creationId="{00000000-0000-0000-0000-000000000000}"/>
          </ac:graphicFrameMkLst>
        </pc:graphicFrameChg>
        <pc:graphicFrameChg chg="add del mod">
          <ac:chgData name="Boe, Jonah" userId="S::jonahwb@byui.edu::0d5e1f00-1ebc-42bd-9eb7-862baab2db1c" providerId="AD" clId="Web-{69E7D19F-D6A4-9CF0-3A0A-A3087FA78EA2}" dt="2020-06-09T21:20:11.400" v="1286"/>
          <ac:graphicFrameMkLst>
            <pc:docMk/>
            <pc:sldMk cId="14832507" sldId="338"/>
            <ac:graphicFrameMk id="6" creationId="{AEF118C0-8F07-431B-AA07-AB5EC408103E}"/>
          </ac:graphicFrameMkLst>
        </pc:graphicFrameChg>
      </pc:sldChg>
      <pc:sldChg chg="modSp">
        <pc:chgData name="Boe, Jonah" userId="S::jonahwb@byui.edu::0d5e1f00-1ebc-42bd-9eb7-862baab2db1c" providerId="AD" clId="Web-{69E7D19F-D6A4-9CF0-3A0A-A3087FA78EA2}" dt="2020-06-09T21:14:26.650" v="796" actId="20577"/>
        <pc:sldMkLst>
          <pc:docMk/>
          <pc:sldMk cId="2578131305" sldId="339"/>
        </pc:sldMkLst>
        <pc:spChg chg="mod">
          <ac:chgData name="Boe, Jonah" userId="S::jonahwb@byui.edu::0d5e1f00-1ebc-42bd-9eb7-862baab2db1c" providerId="AD" clId="Web-{69E7D19F-D6A4-9CF0-3A0A-A3087FA78EA2}" dt="2020-06-09T21:14:26.650" v="796" actId="20577"/>
          <ac:spMkLst>
            <pc:docMk/>
            <pc:sldMk cId="2578131305" sldId="339"/>
            <ac:spMk id="3" creationId="{00000000-0000-0000-0000-000000000000}"/>
          </ac:spMkLst>
        </pc:spChg>
      </pc:sldChg>
      <pc:sldChg chg="modSp">
        <pc:chgData name="Boe, Jonah" userId="S::jonahwb@byui.edu::0d5e1f00-1ebc-42bd-9eb7-862baab2db1c" providerId="AD" clId="Web-{69E7D19F-D6A4-9CF0-3A0A-A3087FA78EA2}" dt="2020-06-09T21:24:24.962" v="1455" actId="20577"/>
        <pc:sldMkLst>
          <pc:docMk/>
          <pc:sldMk cId="478561340" sldId="340"/>
        </pc:sldMkLst>
        <pc:spChg chg="mod">
          <ac:chgData name="Boe, Jonah" userId="S::jonahwb@byui.edu::0d5e1f00-1ebc-42bd-9eb7-862baab2db1c" providerId="AD" clId="Web-{69E7D19F-D6A4-9CF0-3A0A-A3087FA78EA2}" dt="2020-06-09T21:24:24.962" v="1455" actId="20577"/>
          <ac:spMkLst>
            <pc:docMk/>
            <pc:sldMk cId="478561340" sldId="340"/>
            <ac:spMk id="3" creationId="{00000000-0000-0000-0000-000000000000}"/>
          </ac:spMkLst>
        </pc:spChg>
      </pc:sldChg>
      <pc:sldChg chg="modSp">
        <pc:chgData name="Boe, Jonah" userId="S::jonahwb@byui.edu::0d5e1f00-1ebc-42bd-9eb7-862baab2db1c" providerId="AD" clId="Web-{69E7D19F-D6A4-9CF0-3A0A-A3087FA78EA2}" dt="2020-06-09T23:33:13.855" v="1479"/>
        <pc:sldMkLst>
          <pc:docMk/>
          <pc:sldMk cId="3655908836" sldId="341"/>
        </pc:sldMkLst>
        <pc:spChg chg="mod">
          <ac:chgData name="Boe, Jonah" userId="S::jonahwb@byui.edu::0d5e1f00-1ebc-42bd-9eb7-862baab2db1c" providerId="AD" clId="Web-{69E7D19F-D6A4-9CF0-3A0A-A3087FA78EA2}" dt="2020-06-09T21:04:26.276" v="15" actId="20577"/>
          <ac:spMkLst>
            <pc:docMk/>
            <pc:sldMk cId="3655908836" sldId="341"/>
            <ac:spMk id="2" creationId="{00000000-0000-0000-0000-000000000000}"/>
          </ac:spMkLst>
        </pc:spChg>
        <pc:graphicFrameChg chg="mod modGraphic">
          <ac:chgData name="Boe, Jonah" userId="S::jonahwb@byui.edu::0d5e1f00-1ebc-42bd-9eb7-862baab2db1c" providerId="AD" clId="Web-{69E7D19F-D6A4-9CF0-3A0A-A3087FA78EA2}" dt="2020-06-09T23:33:13.855" v="1479"/>
          <ac:graphicFrameMkLst>
            <pc:docMk/>
            <pc:sldMk cId="3655908836" sldId="341"/>
            <ac:graphicFrameMk id="3" creationId="{00000000-0000-0000-0000-000000000000}"/>
          </ac:graphicFrameMkLst>
        </pc:graphicFrameChg>
        <pc:graphicFrameChg chg="mod modGraphic">
          <ac:chgData name="Boe, Jonah" userId="S::jonahwb@byui.edu::0d5e1f00-1ebc-42bd-9eb7-862baab2db1c" providerId="AD" clId="Web-{69E7D19F-D6A4-9CF0-3A0A-A3087FA78EA2}" dt="2020-06-09T21:19:16.103" v="1284"/>
          <ac:graphicFrameMkLst>
            <pc:docMk/>
            <pc:sldMk cId="3655908836" sldId="341"/>
            <ac:graphicFrameMk id="4" creationId="{00000000-0000-0000-0000-000000000000}"/>
          </ac:graphicFrameMkLst>
        </pc:graphicFrameChg>
      </pc:sldChg>
    </pc:docChg>
  </pc:docChgLst>
  <pc:docChgLst>
    <pc:chgData name="Cheney, Spencer" userId="S::spencercheney@byui.edu::360f47fc-098b-4f01-9f2f-bd16741641cb" providerId="AD" clId="Web-{2148D4C8-E948-F422-8835-FA359C32FCC1}"/>
    <pc:docChg chg="modSld">
      <pc:chgData name="Cheney, Spencer" userId="S::spencercheney@byui.edu::360f47fc-098b-4f01-9f2f-bd16741641cb" providerId="AD" clId="Web-{2148D4C8-E948-F422-8835-FA359C32FCC1}" dt="2020-06-09T21:41:38.474" v="495"/>
      <pc:docMkLst>
        <pc:docMk/>
      </pc:docMkLst>
      <pc:sldChg chg="modSp">
        <pc:chgData name="Cheney, Spencer" userId="S::spencercheney@byui.edu::360f47fc-098b-4f01-9f2f-bd16741641cb" providerId="AD" clId="Web-{2148D4C8-E948-F422-8835-FA359C32FCC1}" dt="2020-06-09T21:41:38.474" v="495"/>
        <pc:sldMkLst>
          <pc:docMk/>
          <pc:sldMk cId="2011204554" sldId="343"/>
        </pc:sldMkLst>
        <pc:graphicFrameChg chg="mod modGraphic">
          <ac:chgData name="Cheney, Spencer" userId="S::spencercheney@byui.edu::360f47fc-098b-4f01-9f2f-bd16741641cb" providerId="AD" clId="Web-{2148D4C8-E948-F422-8835-FA359C32FCC1}" dt="2020-06-09T21:41:38.177" v="493"/>
          <ac:graphicFrameMkLst>
            <pc:docMk/>
            <pc:sldMk cId="2011204554" sldId="343"/>
            <ac:graphicFrameMk id="3" creationId="{00000000-0000-0000-0000-000000000000}"/>
          </ac:graphicFrameMkLst>
        </pc:graphicFrameChg>
        <pc:graphicFrameChg chg="mod modGraphic">
          <ac:chgData name="Cheney, Spencer" userId="S::spencercheney@byui.edu::360f47fc-098b-4f01-9f2f-bd16741641cb" providerId="AD" clId="Web-{2148D4C8-E948-F422-8835-FA359C32FCC1}" dt="2020-06-09T21:41:38.474" v="495"/>
          <ac:graphicFrameMkLst>
            <pc:docMk/>
            <pc:sldMk cId="2011204554" sldId="343"/>
            <ac:graphicFrameMk id="4" creationId="{00000000-0000-0000-0000-000000000000}"/>
          </ac:graphicFrameMkLst>
        </pc:graphicFrameChg>
      </pc:sldChg>
      <pc:sldChg chg="modSp">
        <pc:chgData name="Cheney, Spencer" userId="S::spencercheney@byui.edu::360f47fc-098b-4f01-9f2f-bd16741641cb" providerId="AD" clId="Web-{2148D4C8-E948-F422-8835-FA359C32FCC1}" dt="2020-06-09T21:39:33.140" v="301" actId="20577"/>
        <pc:sldMkLst>
          <pc:docMk/>
          <pc:sldMk cId="2473477930" sldId="345"/>
        </pc:sldMkLst>
        <pc:spChg chg="mod">
          <ac:chgData name="Cheney, Spencer" userId="S::spencercheney@byui.edu::360f47fc-098b-4f01-9f2f-bd16741641cb" providerId="AD" clId="Web-{2148D4C8-E948-F422-8835-FA359C32FCC1}" dt="2020-06-09T21:39:33.140" v="301" actId="20577"/>
          <ac:spMkLst>
            <pc:docMk/>
            <pc:sldMk cId="2473477930" sldId="345"/>
            <ac:spMk id="3" creationId="{00000000-0000-0000-0000-000000000000}"/>
          </ac:spMkLst>
        </pc:spChg>
      </pc:sldChg>
      <pc:sldChg chg="modSp">
        <pc:chgData name="Cheney, Spencer" userId="S::spencercheney@byui.edu::360f47fc-098b-4f01-9f2f-bd16741641cb" providerId="AD" clId="Web-{2148D4C8-E948-F422-8835-FA359C32FCC1}" dt="2020-06-09T21:38:17.605" v="294"/>
        <pc:sldMkLst>
          <pc:docMk/>
          <pc:sldMk cId="3942526380" sldId="346"/>
        </pc:sldMkLst>
        <pc:spChg chg="mod">
          <ac:chgData name="Cheney, Spencer" userId="S::spencercheney@byui.edu::360f47fc-098b-4f01-9f2f-bd16741641cb" providerId="AD" clId="Web-{2148D4C8-E948-F422-8835-FA359C32FCC1}" dt="2020-06-09T21:35:55.630" v="0" actId="20577"/>
          <ac:spMkLst>
            <pc:docMk/>
            <pc:sldMk cId="3942526380" sldId="346"/>
            <ac:spMk id="2" creationId="{00000000-0000-0000-0000-000000000000}"/>
          </ac:spMkLst>
        </pc:spChg>
        <pc:graphicFrameChg chg="mod modGraphic">
          <ac:chgData name="Cheney, Spencer" userId="S::spencercheney@byui.edu::360f47fc-098b-4f01-9f2f-bd16741641cb" providerId="AD" clId="Web-{2148D4C8-E948-F422-8835-FA359C32FCC1}" dt="2020-06-09T21:37:29.025" v="282"/>
          <ac:graphicFrameMkLst>
            <pc:docMk/>
            <pc:sldMk cId="3942526380" sldId="346"/>
            <ac:graphicFrameMk id="3" creationId="{00000000-0000-0000-0000-000000000000}"/>
          </ac:graphicFrameMkLst>
        </pc:graphicFrameChg>
        <pc:graphicFrameChg chg="mod modGraphic">
          <ac:chgData name="Cheney, Spencer" userId="S::spencercheney@byui.edu::360f47fc-098b-4f01-9f2f-bd16741641cb" providerId="AD" clId="Web-{2148D4C8-E948-F422-8835-FA359C32FCC1}" dt="2020-06-09T21:38:17.605" v="294"/>
          <ac:graphicFrameMkLst>
            <pc:docMk/>
            <pc:sldMk cId="3942526380" sldId="346"/>
            <ac:graphicFrameMk id="4" creationId="{00000000-0000-0000-0000-000000000000}"/>
          </ac:graphicFrameMkLst>
        </pc:graphicFrameChg>
      </pc:sldChg>
    </pc:docChg>
  </pc:docChgLst>
  <pc:docChgLst>
    <pc:chgData name="Porter, Chris" userId="S::portrchris@byui.edu::bacc3cf6-3423-4651-ad82-46a37d3432a1" providerId="AD" clId="Web-{C3889A1A-581C-4AE3-43A8-76B5023798DF}"/>
    <pc:docChg chg="modSld">
      <pc:chgData name="Porter, Chris" userId="S::portrchris@byui.edu::bacc3cf6-3423-4651-ad82-46a37d3432a1" providerId="AD" clId="Web-{C3889A1A-581C-4AE3-43A8-76B5023798DF}" dt="2020-06-09T22:10:16.981" v="74"/>
      <pc:docMkLst>
        <pc:docMk/>
      </pc:docMkLst>
      <pc:sldChg chg="modSp">
        <pc:chgData name="Porter, Chris" userId="S::portrchris@byui.edu::bacc3cf6-3423-4651-ad82-46a37d3432a1" providerId="AD" clId="Web-{C3889A1A-581C-4AE3-43A8-76B5023798DF}" dt="2020-06-09T22:10:16.981" v="74"/>
        <pc:sldMkLst>
          <pc:docMk/>
          <pc:sldMk cId="1381302934" sldId="331"/>
        </pc:sldMkLst>
        <pc:graphicFrameChg chg="mod modGraphic">
          <ac:chgData name="Porter, Chris" userId="S::portrchris@byui.edu::bacc3cf6-3423-4651-ad82-46a37d3432a1" providerId="AD" clId="Web-{C3889A1A-581C-4AE3-43A8-76B5023798DF}" dt="2020-06-09T22:10:07.715" v="62"/>
          <ac:graphicFrameMkLst>
            <pc:docMk/>
            <pc:sldMk cId="1381302934" sldId="331"/>
            <ac:graphicFrameMk id="3" creationId="{00000000-0000-0000-0000-000000000000}"/>
          </ac:graphicFrameMkLst>
        </pc:graphicFrameChg>
        <pc:graphicFrameChg chg="mod modGraphic">
          <ac:chgData name="Porter, Chris" userId="S::portrchris@byui.edu::bacc3cf6-3423-4651-ad82-46a37d3432a1" providerId="AD" clId="Web-{C3889A1A-581C-4AE3-43A8-76B5023798DF}" dt="2020-06-09T22:10:16.981" v="74"/>
          <ac:graphicFrameMkLst>
            <pc:docMk/>
            <pc:sldMk cId="1381302934" sldId="331"/>
            <ac:graphicFrameMk id="4" creationId="{00000000-0000-0000-0000-000000000000}"/>
          </ac:graphicFrameMkLst>
        </pc:graphicFrameChg>
      </pc:sldChg>
      <pc:sldChg chg="addSp delSp modSp">
        <pc:chgData name="Porter, Chris" userId="S::portrchris@byui.edu::bacc3cf6-3423-4651-ad82-46a37d3432a1" providerId="AD" clId="Web-{C3889A1A-581C-4AE3-43A8-76B5023798DF}" dt="2020-06-09T22:06:08.402" v="9" actId="1076"/>
        <pc:sldMkLst>
          <pc:docMk/>
          <pc:sldMk cId="3102544685" sldId="352"/>
        </pc:sldMkLst>
        <pc:spChg chg="del mod">
          <ac:chgData name="Porter, Chris" userId="S::portrchris@byui.edu::bacc3cf6-3423-4651-ad82-46a37d3432a1" providerId="AD" clId="Web-{C3889A1A-581C-4AE3-43A8-76B5023798DF}" dt="2020-06-09T22:05:21.868" v="4"/>
          <ac:spMkLst>
            <pc:docMk/>
            <pc:sldMk cId="3102544685" sldId="352"/>
            <ac:spMk id="4" creationId="{3B5A25AF-E449-4867-8294-05BBAF0EDFA7}"/>
          </ac:spMkLst>
        </pc:spChg>
        <pc:picChg chg="add mod">
          <ac:chgData name="Porter, Chris" userId="S::portrchris@byui.edu::bacc3cf6-3423-4651-ad82-46a37d3432a1" providerId="AD" clId="Web-{C3889A1A-581C-4AE3-43A8-76B5023798DF}" dt="2020-06-09T22:06:08.402" v="9" actId="1076"/>
          <ac:picMkLst>
            <pc:docMk/>
            <pc:sldMk cId="3102544685" sldId="352"/>
            <ac:picMk id="3" creationId="{FEFC12EE-3B50-400D-B069-D54397B8CFAF}"/>
          </ac:picMkLst>
        </pc:picChg>
      </pc:sldChg>
    </pc:docChg>
  </pc:docChgLst>
  <pc:docChgLst>
    <pc:chgData name="Tolliver, Kyle" userId="S::kctolli@byui.edu::7cd0e227-5eec-47da-b0d1-6fddf0bfb0ee" providerId="AD" clId="Web-{05C88352-D86F-274C-9B38-8A2705BF828F}"/>
    <pc:docChg chg="addSld modSld">
      <pc:chgData name="Tolliver, Kyle" userId="S::kctolli@byui.edu::7cd0e227-5eec-47da-b0d1-6fddf0bfb0ee" providerId="AD" clId="Web-{05C88352-D86F-274C-9B38-8A2705BF828F}" dt="2020-06-09T04:35:58.575" v="337" actId="20577"/>
      <pc:docMkLst>
        <pc:docMk/>
      </pc:docMkLst>
      <pc:sldChg chg="add replId">
        <pc:chgData name="Tolliver, Kyle" userId="S::kctolli@byui.edu::7cd0e227-5eec-47da-b0d1-6fddf0bfb0ee" providerId="AD" clId="Web-{05C88352-D86F-274C-9B38-8A2705BF828F}" dt="2020-06-09T04:26:05.662" v="0"/>
        <pc:sldMkLst>
          <pc:docMk/>
          <pc:sldMk cId="1952101467" sldId="337"/>
        </pc:sldMkLst>
      </pc:sldChg>
      <pc:sldChg chg="add replId">
        <pc:chgData name="Tolliver, Kyle" userId="S::kctolli@byui.edu::7cd0e227-5eec-47da-b0d1-6fddf0bfb0ee" providerId="AD" clId="Web-{05C88352-D86F-274C-9B38-8A2705BF828F}" dt="2020-06-09T04:26:05.740" v="1"/>
        <pc:sldMkLst>
          <pc:docMk/>
          <pc:sldMk cId="14832507" sldId="338"/>
        </pc:sldMkLst>
      </pc:sldChg>
      <pc:sldChg chg="add replId">
        <pc:chgData name="Tolliver, Kyle" userId="S::kctolli@byui.edu::7cd0e227-5eec-47da-b0d1-6fddf0bfb0ee" providerId="AD" clId="Web-{05C88352-D86F-274C-9B38-8A2705BF828F}" dt="2020-06-09T04:26:05.819" v="2"/>
        <pc:sldMkLst>
          <pc:docMk/>
          <pc:sldMk cId="2578131305" sldId="339"/>
        </pc:sldMkLst>
      </pc:sldChg>
      <pc:sldChg chg="add replId">
        <pc:chgData name="Tolliver, Kyle" userId="S::kctolli@byui.edu::7cd0e227-5eec-47da-b0d1-6fddf0bfb0ee" providerId="AD" clId="Web-{05C88352-D86F-274C-9B38-8A2705BF828F}" dt="2020-06-09T04:26:05.897" v="3"/>
        <pc:sldMkLst>
          <pc:docMk/>
          <pc:sldMk cId="478561340" sldId="340"/>
        </pc:sldMkLst>
      </pc:sldChg>
      <pc:sldChg chg="add replId">
        <pc:chgData name="Tolliver, Kyle" userId="S::kctolli@byui.edu::7cd0e227-5eec-47da-b0d1-6fddf0bfb0ee" providerId="AD" clId="Web-{05C88352-D86F-274C-9B38-8A2705BF828F}" dt="2020-06-09T04:26:05.990" v="4"/>
        <pc:sldMkLst>
          <pc:docMk/>
          <pc:sldMk cId="3655908836" sldId="341"/>
        </pc:sldMkLst>
      </pc:sldChg>
      <pc:sldChg chg="add replId">
        <pc:chgData name="Tolliver, Kyle" userId="S::kctolli@byui.edu::7cd0e227-5eec-47da-b0d1-6fddf0bfb0ee" providerId="AD" clId="Web-{05C88352-D86F-274C-9B38-8A2705BF828F}" dt="2020-06-09T04:26:11.319" v="5"/>
        <pc:sldMkLst>
          <pc:docMk/>
          <pc:sldMk cId="2564243140" sldId="342"/>
        </pc:sldMkLst>
      </pc:sldChg>
      <pc:sldChg chg="add replId">
        <pc:chgData name="Tolliver, Kyle" userId="S::kctolli@byui.edu::7cd0e227-5eec-47da-b0d1-6fddf0bfb0ee" providerId="AD" clId="Web-{05C88352-D86F-274C-9B38-8A2705BF828F}" dt="2020-06-09T04:26:11.397" v="6"/>
        <pc:sldMkLst>
          <pc:docMk/>
          <pc:sldMk cId="2011204554" sldId="343"/>
        </pc:sldMkLst>
      </pc:sldChg>
      <pc:sldChg chg="add replId">
        <pc:chgData name="Tolliver, Kyle" userId="S::kctolli@byui.edu::7cd0e227-5eec-47da-b0d1-6fddf0bfb0ee" providerId="AD" clId="Web-{05C88352-D86F-274C-9B38-8A2705BF828F}" dt="2020-06-09T04:26:11.475" v="7"/>
        <pc:sldMkLst>
          <pc:docMk/>
          <pc:sldMk cId="2446184399" sldId="344"/>
        </pc:sldMkLst>
      </pc:sldChg>
      <pc:sldChg chg="add replId">
        <pc:chgData name="Tolliver, Kyle" userId="S::kctolli@byui.edu::7cd0e227-5eec-47da-b0d1-6fddf0bfb0ee" providerId="AD" clId="Web-{05C88352-D86F-274C-9B38-8A2705BF828F}" dt="2020-06-09T04:26:11.553" v="8"/>
        <pc:sldMkLst>
          <pc:docMk/>
          <pc:sldMk cId="2473477930" sldId="345"/>
        </pc:sldMkLst>
      </pc:sldChg>
      <pc:sldChg chg="add replId">
        <pc:chgData name="Tolliver, Kyle" userId="S::kctolli@byui.edu::7cd0e227-5eec-47da-b0d1-6fddf0bfb0ee" providerId="AD" clId="Web-{05C88352-D86F-274C-9B38-8A2705BF828F}" dt="2020-06-09T04:26:11.647" v="9"/>
        <pc:sldMkLst>
          <pc:docMk/>
          <pc:sldMk cId="3942526380" sldId="346"/>
        </pc:sldMkLst>
      </pc:sldChg>
      <pc:sldChg chg="modSp add replId">
        <pc:chgData name="Tolliver, Kyle" userId="S::kctolli@byui.edu::7cd0e227-5eec-47da-b0d1-6fddf0bfb0ee" providerId="AD" clId="Web-{05C88352-D86F-274C-9B38-8A2705BF828F}" dt="2020-06-09T04:35:57.449" v="335" actId="20577"/>
        <pc:sldMkLst>
          <pc:docMk/>
          <pc:sldMk cId="1681826493" sldId="347"/>
        </pc:sldMkLst>
        <pc:spChg chg="mod">
          <ac:chgData name="Tolliver, Kyle" userId="S::kctolli@byui.edu::7cd0e227-5eec-47da-b0d1-6fddf0bfb0ee" providerId="AD" clId="Web-{05C88352-D86F-274C-9B38-8A2705BF828F}" dt="2020-06-09T04:35:57.449" v="335" actId="20577"/>
          <ac:spMkLst>
            <pc:docMk/>
            <pc:sldMk cId="1681826493" sldId="347"/>
            <ac:spMk id="3" creationId="{00000000-0000-0000-0000-000000000000}"/>
          </ac:spMkLst>
        </pc:spChg>
      </pc:sldChg>
      <pc:sldChg chg="modSp add replId">
        <pc:chgData name="Tolliver, Kyle" userId="S::kctolli@byui.edu::7cd0e227-5eec-47da-b0d1-6fddf0bfb0ee" providerId="AD" clId="Web-{05C88352-D86F-274C-9B38-8A2705BF828F}" dt="2020-06-09T04:33:29.878" v="316"/>
        <pc:sldMkLst>
          <pc:docMk/>
          <pc:sldMk cId="2921439071" sldId="348"/>
        </pc:sldMkLst>
        <pc:graphicFrameChg chg="mod modGraphic">
          <ac:chgData name="Tolliver, Kyle" userId="S::kctolli@byui.edu::7cd0e227-5eec-47da-b0d1-6fddf0bfb0ee" providerId="AD" clId="Web-{05C88352-D86F-274C-9B38-8A2705BF828F}" dt="2020-06-09T04:33:25.924" v="312"/>
          <ac:graphicFrameMkLst>
            <pc:docMk/>
            <pc:sldMk cId="2921439071" sldId="348"/>
            <ac:graphicFrameMk id="3" creationId="{00000000-0000-0000-0000-000000000000}"/>
          </ac:graphicFrameMkLst>
        </pc:graphicFrameChg>
        <pc:graphicFrameChg chg="mod modGraphic">
          <ac:chgData name="Tolliver, Kyle" userId="S::kctolli@byui.edu::7cd0e227-5eec-47da-b0d1-6fddf0bfb0ee" providerId="AD" clId="Web-{05C88352-D86F-274C-9B38-8A2705BF828F}" dt="2020-06-09T04:33:29.878" v="316"/>
          <ac:graphicFrameMkLst>
            <pc:docMk/>
            <pc:sldMk cId="2921439071" sldId="348"/>
            <ac:graphicFrameMk id="4" creationId="{00000000-0000-0000-0000-000000000000}"/>
          </ac:graphicFrameMkLst>
        </pc:graphicFrameChg>
      </pc:sldChg>
      <pc:sldChg chg="modSp add replId">
        <pc:chgData name="Tolliver, Kyle" userId="S::kctolli@byui.edu::7cd0e227-5eec-47da-b0d1-6fddf0bfb0ee" providerId="AD" clId="Web-{05C88352-D86F-274C-9B38-8A2705BF828F}" dt="2020-06-09T04:30:50.352" v="179" actId="20577"/>
        <pc:sldMkLst>
          <pc:docMk/>
          <pc:sldMk cId="1509201772" sldId="349"/>
        </pc:sldMkLst>
        <pc:spChg chg="mod">
          <ac:chgData name="Tolliver, Kyle" userId="S::kctolli@byui.edu::7cd0e227-5eec-47da-b0d1-6fddf0bfb0ee" providerId="AD" clId="Web-{05C88352-D86F-274C-9B38-8A2705BF828F}" dt="2020-06-09T04:30:50.352" v="179" actId="20577"/>
          <ac:spMkLst>
            <pc:docMk/>
            <pc:sldMk cId="1509201772" sldId="349"/>
            <ac:spMk id="3" creationId="{00000000-0000-0000-0000-000000000000}"/>
          </ac:spMkLst>
        </pc:spChg>
      </pc:sldChg>
      <pc:sldChg chg="modSp add replId">
        <pc:chgData name="Tolliver, Kyle" userId="S::kctolli@byui.edu::7cd0e227-5eec-47da-b0d1-6fddf0bfb0ee" providerId="AD" clId="Web-{05C88352-D86F-274C-9B38-8A2705BF828F}" dt="2020-06-09T04:29:35.675" v="106" actId="20577"/>
        <pc:sldMkLst>
          <pc:docMk/>
          <pc:sldMk cId="516080012" sldId="350"/>
        </pc:sldMkLst>
        <pc:spChg chg="mod">
          <ac:chgData name="Tolliver, Kyle" userId="S::kctolli@byui.edu::7cd0e227-5eec-47da-b0d1-6fddf0bfb0ee" providerId="AD" clId="Web-{05C88352-D86F-274C-9B38-8A2705BF828F}" dt="2020-06-09T04:29:35.675" v="106" actId="20577"/>
          <ac:spMkLst>
            <pc:docMk/>
            <pc:sldMk cId="516080012" sldId="350"/>
            <ac:spMk id="3" creationId="{00000000-0000-0000-0000-000000000000}"/>
          </ac:spMkLst>
        </pc:spChg>
      </pc:sldChg>
      <pc:sldChg chg="modSp add replId">
        <pc:chgData name="Tolliver, Kyle" userId="S::kctolli@byui.edu::7cd0e227-5eec-47da-b0d1-6fddf0bfb0ee" providerId="AD" clId="Web-{05C88352-D86F-274C-9B38-8A2705BF828F}" dt="2020-06-09T04:28:49.594" v="92"/>
        <pc:sldMkLst>
          <pc:docMk/>
          <pc:sldMk cId="1445059261" sldId="351"/>
        </pc:sldMkLst>
        <pc:spChg chg="mod">
          <ac:chgData name="Tolliver, Kyle" userId="S::kctolli@byui.edu::7cd0e227-5eec-47da-b0d1-6fddf0bfb0ee" providerId="AD" clId="Web-{05C88352-D86F-274C-9B38-8A2705BF828F}" dt="2020-06-09T04:26:36.227" v="24" actId="20577"/>
          <ac:spMkLst>
            <pc:docMk/>
            <pc:sldMk cId="1445059261" sldId="351"/>
            <ac:spMk id="2" creationId="{00000000-0000-0000-0000-000000000000}"/>
          </ac:spMkLst>
        </pc:spChg>
        <pc:graphicFrameChg chg="mod modGraphic">
          <ac:chgData name="Tolliver, Kyle" userId="S::kctolli@byui.edu::7cd0e227-5eec-47da-b0d1-6fddf0bfb0ee" providerId="AD" clId="Web-{05C88352-D86F-274C-9B38-8A2705BF828F}" dt="2020-06-09T04:28:49.594" v="92"/>
          <ac:graphicFrameMkLst>
            <pc:docMk/>
            <pc:sldMk cId="1445059261" sldId="351"/>
            <ac:graphicFrameMk id="3" creationId="{00000000-0000-0000-0000-000000000000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MS PGothic" charset="0"/>
              </a:defRPr>
            </a:lvl1pPr>
          </a:lstStyle>
          <a:p>
            <a:pPr>
              <a:defRPr/>
            </a:pPr>
            <a:fld id="{BE6734F7-E980-B94D-A98B-A159D7A3E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958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MS PGothic" charset="0"/>
              </a:defRPr>
            </a:lvl1pPr>
          </a:lstStyle>
          <a:p>
            <a:pPr>
              <a:defRPr/>
            </a:pPr>
            <a:fld id="{51342D44-898C-604E-9C02-B4C04BCE3A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825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4" charset="0"/>
        <a:ea typeface="ＭＳ Ｐゴシック" charset="0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4" charset="0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4" charset="0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4" charset="0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4" charset="0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Taken</a:t>
            </a:r>
            <a:r>
              <a:rPr lang="en-US" baseline="0"/>
              <a:t> from Elder </a:t>
            </a:r>
            <a:r>
              <a:rPr lang="en-US" baseline="0" err="1"/>
              <a:t>Bednar’s</a:t>
            </a:r>
            <a:r>
              <a:rPr lang="en-US" baseline="0"/>
              <a:t> address:  http://www2.byui.edu/Presentations/Transcripts/Devotionals/2006_10_31_Bednar.htm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342D44-898C-604E-9C02-B4C04BCE3A5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53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0"/>
          <p:cNvSpPr>
            <a:spLocks noGrp="1"/>
          </p:cNvSpPr>
          <p:nvPr>
            <p:ph type="title" hasCustomPrompt="1"/>
          </p:nvPr>
        </p:nvSpPr>
        <p:spPr>
          <a:xfrm>
            <a:off x="533400" y="457200"/>
            <a:ext cx="11049000" cy="48006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24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z="2200"/>
              <a:t>Sub-section Title</a:t>
            </a:r>
          </a:p>
        </p:txBody>
      </p:sp>
    </p:spTree>
    <p:extLst>
      <p:ext uri="{BB962C8B-B14F-4D97-AF65-F5344CB8AC3E}">
        <p14:creationId xmlns:p14="http://schemas.microsoft.com/office/powerpoint/2010/main" val="68753021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 userDrawn="1"/>
        </p:nvCxnSpPr>
        <p:spPr bwMode="auto">
          <a:xfrm>
            <a:off x="634999" y="983343"/>
            <a:ext cx="10947401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itle 10"/>
          <p:cNvSpPr>
            <a:spLocks noGrp="1"/>
          </p:cNvSpPr>
          <p:nvPr>
            <p:ph type="title" hasCustomPrompt="1"/>
          </p:nvPr>
        </p:nvSpPr>
        <p:spPr>
          <a:xfrm>
            <a:off x="533400" y="76200"/>
            <a:ext cx="11049000" cy="907143"/>
          </a:xfrm>
          <a:prstGeom prst="rect">
            <a:avLst/>
          </a:prstGeom>
        </p:spPr>
        <p:txBody>
          <a:bodyPr anchor="ctr" anchorCtr="0"/>
          <a:lstStyle>
            <a:lvl1pPr>
              <a:defRPr sz="2400"/>
            </a:lvl1pPr>
          </a:lstStyle>
          <a:p>
            <a:pPr>
              <a:defRPr/>
            </a:pPr>
            <a:r>
              <a:rPr lang="en-US" sz="220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6885838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 hasCustomPrompt="1"/>
          </p:nvPr>
        </p:nvSpPr>
        <p:spPr>
          <a:xfrm>
            <a:off x="533400" y="457200"/>
            <a:ext cx="11049000" cy="48006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24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z="2200"/>
              <a:t>Sub-section Title</a:t>
            </a:r>
          </a:p>
        </p:txBody>
      </p:sp>
    </p:spTree>
    <p:extLst>
      <p:ext uri="{BB962C8B-B14F-4D97-AF65-F5344CB8AC3E}">
        <p14:creationId xmlns:p14="http://schemas.microsoft.com/office/powerpoint/2010/main" val="93200807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 userDrawn="1"/>
        </p:nvCxnSpPr>
        <p:spPr bwMode="auto">
          <a:xfrm>
            <a:off x="634999" y="983343"/>
            <a:ext cx="10947401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itle 10"/>
          <p:cNvSpPr>
            <a:spLocks noGrp="1"/>
          </p:cNvSpPr>
          <p:nvPr>
            <p:ph type="title" hasCustomPrompt="1"/>
          </p:nvPr>
        </p:nvSpPr>
        <p:spPr>
          <a:xfrm>
            <a:off x="533400" y="76200"/>
            <a:ext cx="11049000" cy="907143"/>
          </a:xfrm>
          <a:prstGeom prst="rect">
            <a:avLst/>
          </a:prstGeom>
        </p:spPr>
        <p:txBody>
          <a:bodyPr anchor="ctr" anchorCtr="0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z="220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61748110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0056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emf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6219260"/>
            <a:ext cx="638629" cy="638740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>
            <a:glow rad="635000">
              <a:srgbClr val="0071B1">
                <a:alpha val="10000"/>
              </a:srgbClr>
            </a:glow>
            <a:outerShdw blurRad="40000" dist="23000" dir="5400000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pic>
        <p:nvPicPr>
          <p:cNvPr id="6" name="Picture 5" descr="2.5 in monogram white.eps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619" y="6419125"/>
            <a:ext cx="375028" cy="216493"/>
          </a:xfrm>
          <a:prstGeom prst="rect">
            <a:avLst/>
          </a:prstGeom>
          <a:effectLst/>
        </p:spPr>
      </p:pic>
      <p:sp>
        <p:nvSpPr>
          <p:cNvPr id="7" name="TextBox 6"/>
          <p:cNvSpPr txBox="1"/>
          <p:nvPr userDrawn="1"/>
        </p:nvSpPr>
        <p:spPr>
          <a:xfrm>
            <a:off x="9448800" y="6400800"/>
            <a:ext cx="20508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FFFFFF"/>
                </a:solidFill>
              </a:rPr>
              <a:t>© 2017 Brigham Young University-Idaho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1582400" y="6352401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E941A2C-A4B7-174C-86AB-EEB99EBDE1CD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US" sz="12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28" r:id="rId2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ＭＳ Ｐゴシック" charset="0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charset="0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charset="0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charset="0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charset="0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pitchFamily="44" charset="-128"/>
          <a:cs typeface="ＭＳ Ｐゴシック" pitchFamily="4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pitchFamily="44" charset="-128"/>
          <a:cs typeface="ＭＳ Ｐゴシック" pitchFamily="4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pitchFamily="44" charset="-128"/>
          <a:cs typeface="ＭＳ Ｐゴシック" pitchFamily="4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pitchFamily="44" charset="-128"/>
          <a:cs typeface="ＭＳ Ｐゴシック" pitchFamily="4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ＭＳ Ｐゴシック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 pitchFamily="44" charset="0"/>
        <a:buChar char="•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 pitchFamily="44" charset="0"/>
        <a:buChar char="•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 pitchFamily="44" charset="0"/>
        <a:buChar char="•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 pitchFamily="44" charset="0"/>
        <a:buChar char="•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9448800" y="6400800"/>
            <a:ext cx="20508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tx1"/>
                </a:solidFill>
              </a:rPr>
              <a:t>© 2017 Brigham Young University-Idaho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6230145"/>
            <a:ext cx="638629" cy="638740"/>
            <a:chOff x="0" y="6230145"/>
            <a:chExt cx="638629" cy="63874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6230145"/>
              <a:ext cx="638629" cy="638740"/>
            </a:xfrm>
            <a:prstGeom prst="rect">
              <a:avLst/>
            </a:prstGeom>
            <a:solidFill>
              <a:schemeClr val="tx1"/>
            </a:solidFill>
            <a:ln w="3175">
              <a:noFill/>
            </a:ln>
            <a:effectLst>
              <a:glow rad="317500">
                <a:schemeClr val="bg1">
                  <a:alpha val="5000"/>
                </a:schemeClr>
              </a:glow>
              <a:outerShdw blurRad="40000" dist="23000" dir="5400000" rotWithShape="0">
                <a:srgbClr val="000000">
                  <a:alpha val="1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2.5 in monogram white.eps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619" y="6408239"/>
              <a:ext cx="375028" cy="216493"/>
            </a:xfrm>
            <a:prstGeom prst="rect">
              <a:avLst/>
            </a:prstGeom>
            <a:effectLst/>
          </p:spPr>
        </p:pic>
      </p:grpSp>
      <p:sp>
        <p:nvSpPr>
          <p:cNvPr id="6" name="TextBox 5"/>
          <p:cNvSpPr txBox="1"/>
          <p:nvPr userDrawn="1"/>
        </p:nvSpPr>
        <p:spPr>
          <a:xfrm>
            <a:off x="11582400" y="6352401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E941A2C-A4B7-174C-86AB-EEB99EBDE1CD}" type="slidenum">
              <a:rPr lang="en-US" sz="1200" smtClean="0">
                <a:solidFill>
                  <a:schemeClr val="tx1"/>
                </a:solidFill>
              </a:rPr>
              <a:t>‹#›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007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ＭＳ Ｐゴシック" charset="0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charset="0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charset="0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charset="0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charset="0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pitchFamily="44" charset="-128"/>
          <a:cs typeface="ＭＳ Ｐゴシック" pitchFamily="4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pitchFamily="44" charset="-128"/>
          <a:cs typeface="ＭＳ Ｐゴシック" pitchFamily="4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pitchFamily="44" charset="-128"/>
          <a:cs typeface="ＭＳ Ｐゴシック" pitchFamily="4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pitchFamily="44" charset="-128"/>
          <a:cs typeface="ＭＳ Ｐゴシック" pitchFamily="4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ＭＳ Ｐゴシック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 pitchFamily="44" charset="0"/>
        <a:buChar char="•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 pitchFamily="44" charset="0"/>
        <a:buChar char="•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 pitchFamily="44" charset="0"/>
        <a:buChar char="•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 pitchFamily="44" charset="0"/>
        <a:buChar char="•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E208B-611C-4532-AE78-50E762558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/>
              </a:rPr>
              <a:t>NASA </a:t>
            </a:r>
            <a:r>
              <a:rPr lang="en-US" err="1">
                <a:ea typeface="ＭＳ Ｐゴシック"/>
              </a:rPr>
              <a:t>PolarFire</a:t>
            </a:r>
            <a:r>
              <a:rPr lang="en-US">
                <a:ea typeface="ＭＳ Ｐゴシック"/>
              </a:rPr>
              <a:t> Team E Schedule</a:t>
            </a:r>
            <a:endParaRPr lang="en-US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FEFC12EE-3B50-400D-B069-D54397B8C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585" y="1051916"/>
            <a:ext cx="6904120" cy="518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54468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Goals for this coming week</a:t>
            </a:r>
            <a:br>
              <a:rPr lang="en-US"/>
            </a:br>
            <a:r>
              <a:rPr lang="en-US" sz="1200"/>
              <a:t>(Ones that move the project forward the most)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449166"/>
              </p:ext>
            </p:extLst>
          </p:nvPr>
        </p:nvGraphicFramePr>
        <p:xfrm>
          <a:off x="685800" y="1371600"/>
          <a:ext cx="10896600" cy="2133599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9397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9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Goal/Task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Stop Date (Est.)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u="none" strike="noStrike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Hours (Est.)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Get the FPGA connected with the PCB we made and communicating in at least one format (i.e. I2C)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June 15, 2020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10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bg1"/>
                          </a:solidFill>
                          <a:effectLst/>
                        </a:rPr>
                        <a:t>Leadership training</a:t>
                      </a:r>
                      <a:endParaRPr lang="en-US" sz="1100" b="0" i="0" u="none" strike="noStrike" noProof="0">
                        <a:effectLst/>
                      </a:endParaRPr>
                    </a:p>
                    <a:p>
                      <a:pPr lvl="0" algn="l">
                        <a:buNone/>
                      </a:pP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Other team meetings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609545"/>
              </p:ext>
            </p:extLst>
          </p:nvPr>
        </p:nvGraphicFramePr>
        <p:xfrm>
          <a:off x="5841826" y="4114800"/>
          <a:ext cx="5749969" cy="609600"/>
        </p:xfrm>
        <a:graphic>
          <a:graphicData uri="http://schemas.openxmlformats.org/drawingml/2006/table">
            <a:tbl>
              <a:tblPr lastCol="1" bandRow="1">
                <a:tableStyleId>{2D5ABB26-0587-4C30-8999-92F81FD0307C}</a:tableStyleId>
              </a:tblPr>
              <a:tblGrid>
                <a:gridCol w="5054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Estimated time needed to work on </a:t>
                      </a:r>
                      <a:r>
                        <a:rPr lang="en-US" sz="11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goals for this coming week (typ. 13 </a:t>
                      </a:r>
                      <a:r>
                        <a:rPr lang="en-US" sz="1100" u="none" strike="noStrike" baseline="0" err="1">
                          <a:solidFill>
                            <a:schemeClr val="bg1"/>
                          </a:solidFill>
                          <a:effectLst/>
                        </a:rPr>
                        <a:t>hrs</a:t>
                      </a:r>
                      <a:r>
                        <a:rPr lang="en-US" sz="11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3250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can we help you achieve your goals?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452" y="1447800"/>
            <a:ext cx="108204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</a:rPr>
              <a:t>Just sharing what we've learned with one another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10146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/>
              </a:rPr>
              <a:t>Week 7 (2-Jun to 8-Jun) </a:t>
            </a:r>
            <a:r>
              <a:rPr lang="en-US">
                <a:solidFill>
                  <a:srgbClr val="FF0000"/>
                </a:solidFill>
                <a:ea typeface="ＭＳ Ｐゴシック"/>
              </a:rPr>
              <a:t>Spencer Cheney</a:t>
            </a:r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77140"/>
              </p:ext>
            </p:extLst>
          </p:nvPr>
        </p:nvGraphicFramePr>
        <p:xfrm>
          <a:off x="762000" y="1295400"/>
          <a:ext cx="10820400" cy="2133599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9505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7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Goal/Task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% Done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u="none" strike="noStrike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Hours (Act.)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Got UART test ready for testing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100%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Loading working solution onto FPGA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90%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Researched Pin Mapping for Libero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50%</a:t>
                      </a:r>
                      <a:endParaRPr 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60568"/>
              </p:ext>
            </p:extLst>
          </p:nvPr>
        </p:nvGraphicFramePr>
        <p:xfrm>
          <a:off x="6629400" y="5029200"/>
          <a:ext cx="4953000" cy="762000"/>
        </p:xfrm>
        <a:graphic>
          <a:graphicData uri="http://schemas.openxmlformats.org/drawingml/2006/table">
            <a:tbl>
              <a:tblPr lastCol="1" bandRow="1">
                <a:tableStyleId>{2D5ABB26-0587-4C30-8999-92F81FD0307C}</a:tableStyleId>
              </a:tblPr>
              <a:tblGrid>
                <a:gridCol w="4252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Hours on task during the week (On track ≥ 13 / </a:t>
                      </a:r>
                      <a:r>
                        <a:rPr lang="en-US" sz="1100" u="none" strike="noStrike" err="1">
                          <a:solidFill>
                            <a:schemeClr val="bg1"/>
                          </a:solidFill>
                          <a:effectLst/>
                        </a:rPr>
                        <a:t>wk</a:t>
                      </a: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Total hours on task so far this semester (On track ≥ 86 </a:t>
                      </a:r>
                      <a:r>
                        <a:rPr lang="en-US" sz="1100" u="none" strike="noStrike" err="1">
                          <a:solidFill>
                            <a:schemeClr val="bg1"/>
                          </a:solidFill>
                          <a:effectLst/>
                        </a:rPr>
                        <a:t>hrs</a:t>
                      </a: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81.5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252638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Progress made during the week (Log)</a:t>
            </a:r>
            <a:br>
              <a:rPr lang="en-US"/>
            </a:br>
            <a:r>
              <a:rPr lang="en-US" sz="1400"/>
              <a:t>(What I did)</a:t>
            </a:r>
            <a:endParaRPr lang="en-US"/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685800" y="1066800"/>
            <a:ext cx="10896600" cy="5105400"/>
          </a:xfrm>
          <a:prstGeom prst="rect">
            <a:avLst/>
          </a:prstGeom>
        </p:spPr>
        <p:txBody>
          <a:bodyPr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ＭＳ Ｐゴシック" charset="0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Times" charset="0"/>
              <a:buNone/>
            </a:pPr>
            <a:r>
              <a:rPr lang="en-US" sz="1200" kern="0">
                <a:ea typeface="ＭＳ Ｐゴシック"/>
              </a:rPr>
              <a:t>For example: Resources found (links, manuals), Designs created, Decisions made and corresponding rational, Photos of prototype progress, etc.</a:t>
            </a:r>
          </a:p>
          <a:p>
            <a:pPr marL="0" indent="0">
              <a:buNone/>
            </a:pPr>
            <a:r>
              <a:rPr lang="en-US" sz="1200" kern="0">
                <a:ea typeface="ＭＳ Ｐゴシック"/>
              </a:rPr>
              <a:t>Was able to figure out address for LVDS UART module and get a working version set up in </a:t>
            </a:r>
            <a:r>
              <a:rPr lang="en-US" sz="1200" kern="0" err="1">
                <a:ea typeface="ＭＳ Ｐゴシック"/>
              </a:rPr>
              <a:t>softconsole</a:t>
            </a:r>
            <a:r>
              <a:rPr lang="en-US" sz="1200" kern="0">
                <a:ea typeface="ＭＳ Ｐゴシック"/>
              </a:rPr>
              <a:t>.</a:t>
            </a:r>
            <a:endParaRPr lang="en-US" sz="1200" kern="0"/>
          </a:p>
        </p:txBody>
      </p:sp>
    </p:spTree>
    <p:extLst>
      <p:ext uri="{BB962C8B-B14F-4D97-AF65-F5344CB8AC3E}">
        <p14:creationId xmlns:p14="http://schemas.microsoft.com/office/powerpoint/2010/main" val="247347793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Difficulties encountered during the week </a:t>
            </a:r>
            <a:br>
              <a:rPr lang="en-US"/>
            </a:br>
            <a:r>
              <a:rPr lang="en-US" sz="1400"/>
              <a:t>(What I did not do and why)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58452" y="1447800"/>
            <a:ext cx="1082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618439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Goals for this coming week</a:t>
            </a:r>
            <a:br>
              <a:rPr lang="en-US"/>
            </a:br>
            <a:r>
              <a:rPr lang="en-US" sz="1200"/>
              <a:t>(Ones that move the project forward the most)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055984"/>
              </p:ext>
            </p:extLst>
          </p:nvPr>
        </p:nvGraphicFramePr>
        <p:xfrm>
          <a:off x="685800" y="1371600"/>
          <a:ext cx="10896600" cy="2133599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9397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9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Goal/Task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Stop Date (Est.)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u="none" strike="noStrike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Hours (Est.)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Test UART module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6/15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Research how to map UART pins to the UART connectors on the PCB</a:t>
                      </a:r>
                      <a:endParaRPr 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6/22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Get started on setting up other TMR processors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6/29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633572"/>
              </p:ext>
            </p:extLst>
          </p:nvPr>
        </p:nvGraphicFramePr>
        <p:xfrm>
          <a:off x="5841826" y="4114800"/>
          <a:ext cx="5749969" cy="609600"/>
        </p:xfrm>
        <a:graphic>
          <a:graphicData uri="http://schemas.openxmlformats.org/drawingml/2006/table">
            <a:tbl>
              <a:tblPr lastCol="1" bandRow="1">
                <a:tableStyleId>{2D5ABB26-0587-4C30-8999-92F81FD0307C}</a:tableStyleId>
              </a:tblPr>
              <a:tblGrid>
                <a:gridCol w="5054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Estimated time needed to work on </a:t>
                      </a:r>
                      <a:r>
                        <a:rPr lang="en-US" sz="11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goals for this coming week (typ. 13 </a:t>
                      </a:r>
                      <a:r>
                        <a:rPr lang="en-US" sz="1100" u="none" strike="noStrike" baseline="0" err="1">
                          <a:solidFill>
                            <a:schemeClr val="bg1"/>
                          </a:solidFill>
                          <a:effectLst/>
                        </a:rPr>
                        <a:t>hrs</a:t>
                      </a:r>
                      <a:r>
                        <a:rPr lang="en-US" sz="11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120455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can we help you achieve your goals?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452" y="1447800"/>
            <a:ext cx="1082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424314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/>
              </a:rPr>
              <a:t>Week 7 (2-Jun to 8-Jun) </a:t>
            </a:r>
            <a:r>
              <a:rPr lang="en-US">
                <a:solidFill>
                  <a:srgbClr val="FF0000"/>
                </a:solidFill>
                <a:ea typeface="ＭＳ Ｐゴシック"/>
              </a:rPr>
              <a:t>Kyle Tolliver</a:t>
            </a:r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113569"/>
              </p:ext>
            </p:extLst>
          </p:nvPr>
        </p:nvGraphicFramePr>
        <p:xfrm>
          <a:off x="762000" y="1295400"/>
          <a:ext cx="10820400" cy="2133599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9505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7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Goal/Task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% Done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u="none" strike="noStrike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Hours (Act.)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90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2.5 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Microcontroller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.5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Meeting/WIGS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--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6.5 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605934"/>
              </p:ext>
            </p:extLst>
          </p:nvPr>
        </p:nvGraphicFramePr>
        <p:xfrm>
          <a:off x="6629400" y="5029200"/>
          <a:ext cx="4953000" cy="762000"/>
        </p:xfrm>
        <a:graphic>
          <a:graphicData uri="http://schemas.openxmlformats.org/drawingml/2006/table">
            <a:tbl>
              <a:tblPr lastCol="1" bandRow="1">
                <a:tableStyleId>{2D5ABB26-0587-4C30-8999-92F81FD0307C}</a:tableStyleId>
              </a:tblPr>
              <a:tblGrid>
                <a:gridCol w="4252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Hours on task during the week (On track ≥ 13 / </a:t>
                      </a:r>
                      <a:r>
                        <a:rPr lang="en-US" sz="1100" u="none" strike="noStrike" err="1">
                          <a:solidFill>
                            <a:schemeClr val="bg1"/>
                          </a:solidFill>
                          <a:effectLst/>
                        </a:rPr>
                        <a:t>wk</a:t>
                      </a: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Total hours on task so far this semester (On track ≥ 86 </a:t>
                      </a:r>
                      <a:r>
                        <a:rPr lang="en-US" sz="1100" u="none" strike="noStrike" err="1">
                          <a:solidFill>
                            <a:schemeClr val="bg1"/>
                          </a:solidFill>
                          <a:effectLst/>
                        </a:rPr>
                        <a:t>hrs</a:t>
                      </a: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5059261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Progress made during the week (Log)</a:t>
            </a:r>
            <a:br>
              <a:rPr lang="en-US"/>
            </a:br>
            <a:r>
              <a:rPr lang="en-US" sz="1400"/>
              <a:t>(What I did)</a:t>
            </a:r>
            <a:endParaRPr lang="en-US"/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685800" y="1066800"/>
            <a:ext cx="10896600" cy="5105400"/>
          </a:xfrm>
          <a:prstGeom prst="rect">
            <a:avLst/>
          </a:prstGeom>
        </p:spPr>
        <p:txBody>
          <a:bodyPr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ＭＳ Ｐゴシック" charset="0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Times" charset="0"/>
              <a:buNone/>
            </a:pPr>
            <a:r>
              <a:rPr lang="en-US" sz="1200" kern="0"/>
              <a:t>For example: Resources found (links, manuals), Designs created, Decisions made and corresponding rational, Photos of prototype progress, etc.</a:t>
            </a:r>
          </a:p>
          <a:p>
            <a:pPr marL="0" indent="0">
              <a:buFont typeface="Times" charset="0"/>
              <a:buNone/>
            </a:pPr>
            <a:endParaRPr lang="en-US" sz="1200" kern="0"/>
          </a:p>
          <a:p>
            <a:pPr marL="0" indent="0">
              <a:buNone/>
            </a:pPr>
            <a:r>
              <a:rPr lang="en-US" sz="1200" kern="0">
                <a:ea typeface="ＭＳ Ｐゴシック"/>
              </a:rPr>
              <a:t>Worked on communication code</a:t>
            </a:r>
            <a:endParaRPr lang="en-US" sz="1200" kern="0"/>
          </a:p>
        </p:txBody>
      </p:sp>
    </p:spTree>
    <p:extLst>
      <p:ext uri="{BB962C8B-B14F-4D97-AF65-F5344CB8AC3E}">
        <p14:creationId xmlns:p14="http://schemas.microsoft.com/office/powerpoint/2010/main" val="516080012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Difficulties encountered during the week </a:t>
            </a:r>
            <a:br>
              <a:rPr lang="en-US"/>
            </a:br>
            <a:r>
              <a:rPr lang="en-US" sz="1400"/>
              <a:t>(What I did not do and why)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58452" y="1447800"/>
            <a:ext cx="10820400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</a:rPr>
              <a:t>I was visiting my family</a:t>
            </a:r>
            <a:endParaRPr lang="en-US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</a:rPr>
              <a:t>Due to my parents' house being on the Market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20177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/>
              </a:rPr>
              <a:t>Week 7 (2-Jun to 8-Jun) </a:t>
            </a:r>
            <a:r>
              <a:rPr lang="en-US">
                <a:solidFill>
                  <a:srgbClr val="FF0000"/>
                </a:solidFill>
                <a:ea typeface="ＭＳ Ｐゴシック"/>
              </a:rPr>
              <a:t>Chris Porter</a:t>
            </a:r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058624"/>
              </p:ext>
            </p:extLst>
          </p:nvPr>
        </p:nvGraphicFramePr>
        <p:xfrm>
          <a:off x="762000" y="1295400"/>
          <a:ext cx="10820400" cy="2514598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9505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7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Goal/Task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% Done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u="none" strike="noStrike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Hours (Act.)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Meetings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2.25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LCD Screen Test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50%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1.5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GPIO Test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20%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4.75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Libero/</a:t>
                      </a:r>
                      <a:r>
                        <a:rPr lang="en-US" sz="1100" u="none" strike="noStrike" err="1">
                          <a:solidFill>
                            <a:schemeClr val="bg1"/>
                          </a:solidFill>
                          <a:effectLst/>
                        </a:rPr>
                        <a:t>SoftConsole</a:t>
                      </a:r>
                      <a:endParaRPr lang="en-US" sz="1100" b="0" i="0" u="none" strike="noStrike" err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90%</a:t>
                      </a:r>
                      <a:endParaRPr 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3.5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Leadership Training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100" u="none" strike="noStrike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2881017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001206"/>
              </p:ext>
            </p:extLst>
          </p:nvPr>
        </p:nvGraphicFramePr>
        <p:xfrm>
          <a:off x="6629400" y="5029200"/>
          <a:ext cx="4953000" cy="762000"/>
        </p:xfrm>
        <a:graphic>
          <a:graphicData uri="http://schemas.openxmlformats.org/drawingml/2006/table">
            <a:tbl>
              <a:tblPr lastCol="1" bandRow="1">
                <a:tableStyleId>{2D5ABB26-0587-4C30-8999-92F81FD0307C}</a:tableStyleId>
              </a:tblPr>
              <a:tblGrid>
                <a:gridCol w="4252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Hours on task during the week (On track ≥ 13 / </a:t>
                      </a:r>
                      <a:r>
                        <a:rPr lang="en-US" sz="1100" u="none" strike="noStrike" err="1">
                          <a:solidFill>
                            <a:schemeClr val="bg1"/>
                          </a:solidFill>
                          <a:effectLst/>
                        </a:rPr>
                        <a:t>wk</a:t>
                      </a: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Total hours on task so far this semester (On track ≥ 86 </a:t>
                      </a:r>
                      <a:r>
                        <a:rPr lang="en-US" sz="1100" u="none" strike="noStrike" err="1">
                          <a:solidFill>
                            <a:schemeClr val="bg1"/>
                          </a:solidFill>
                          <a:effectLst/>
                        </a:rPr>
                        <a:t>hrs</a:t>
                      </a: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67.5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1302934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Goals for this coming week</a:t>
            </a:r>
            <a:br>
              <a:rPr lang="en-US"/>
            </a:br>
            <a:r>
              <a:rPr lang="en-US" sz="1200"/>
              <a:t>(Ones that move the project forward the most)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713190"/>
              </p:ext>
            </p:extLst>
          </p:nvPr>
        </p:nvGraphicFramePr>
        <p:xfrm>
          <a:off x="685800" y="1371600"/>
          <a:ext cx="10896600" cy="2133599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9397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9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Goal/Task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Stop Date (Est.)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u="none" strike="noStrike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Hours (Est.)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WIGS/Meeting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COM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6/12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Microsemi</a:t>
                      </a:r>
                      <a:endParaRPr 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6/16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1.5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Leadership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6/11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1.5 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268305"/>
              </p:ext>
            </p:extLst>
          </p:nvPr>
        </p:nvGraphicFramePr>
        <p:xfrm>
          <a:off x="5841826" y="4114800"/>
          <a:ext cx="5749969" cy="609600"/>
        </p:xfrm>
        <a:graphic>
          <a:graphicData uri="http://schemas.openxmlformats.org/drawingml/2006/table">
            <a:tbl>
              <a:tblPr lastCol="1" bandRow="1">
                <a:tableStyleId>{2D5ABB26-0587-4C30-8999-92F81FD0307C}</a:tableStyleId>
              </a:tblPr>
              <a:tblGrid>
                <a:gridCol w="5054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Estimated time needed to work on </a:t>
                      </a:r>
                      <a:r>
                        <a:rPr lang="en-US" sz="11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goals for this coming week (typ. 13 </a:t>
                      </a:r>
                      <a:r>
                        <a:rPr lang="en-US" sz="1100" u="none" strike="noStrike" baseline="0" err="1">
                          <a:solidFill>
                            <a:schemeClr val="bg1"/>
                          </a:solidFill>
                          <a:effectLst/>
                        </a:rPr>
                        <a:t>hrs</a:t>
                      </a:r>
                      <a:r>
                        <a:rPr lang="en-US" sz="11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1439071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can we help you achieve your goals?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452" y="1447800"/>
            <a:ext cx="10820400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</a:rPr>
              <a:t>Remote Access for L01</a:t>
            </a:r>
            <a:endParaRPr lang="en-US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</a:rPr>
              <a:t>Leadership Quiz (Wed., June 19 to Fri., June 21, 2019 - In the Testing Center {No notes, No calculator}) --- What is this assignment?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826493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-152400" y="-76200"/>
            <a:ext cx="12573000" cy="6934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44" charset="0"/>
              <a:ea typeface="ＭＳ Ｐゴシック" pitchFamily="44" charset="-128"/>
              <a:cs typeface="ＭＳ Ｐゴシック" pitchFamily="4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409716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Progress made during the week (Log)</a:t>
            </a:r>
            <a:br>
              <a:rPr lang="en-US"/>
            </a:br>
            <a:r>
              <a:rPr lang="en-US" sz="1400"/>
              <a:t>(What I did)</a:t>
            </a:r>
            <a:endParaRPr lang="en-US"/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685800" y="1066800"/>
            <a:ext cx="10896600" cy="5105400"/>
          </a:xfrm>
          <a:prstGeom prst="rect">
            <a:avLst/>
          </a:prstGeom>
        </p:spPr>
        <p:txBody>
          <a:bodyPr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ＭＳ Ｐゴシック" charset="0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Times" charset="0"/>
              <a:buNone/>
            </a:pPr>
            <a:r>
              <a:rPr lang="en-US" sz="1200" kern="0"/>
              <a:t>For example: Resources found (links, manuals), Designs created, Decisions made and corresponding rational, Photos of prototype progress, etc.</a:t>
            </a:r>
          </a:p>
          <a:p>
            <a:pPr marL="0" indent="0">
              <a:buNone/>
            </a:pPr>
            <a:endParaRPr lang="en-US" sz="1200" kern="0">
              <a:ea typeface="ＭＳ Ｐゴシック"/>
            </a:endParaRPr>
          </a:p>
          <a:p>
            <a:pPr marL="0" indent="0">
              <a:buNone/>
            </a:pPr>
            <a:r>
              <a:rPr lang="en-US" sz="1200" kern="0">
                <a:ea typeface="ＭＳ Ｐゴシック"/>
              </a:rPr>
              <a:t>* LCD test cannot be finished until we understand GPIO</a:t>
            </a:r>
          </a:p>
          <a:p>
            <a:pPr marL="0" indent="0">
              <a:buNone/>
            </a:pPr>
            <a:endParaRPr lang="en-US" sz="1200" kern="0"/>
          </a:p>
          <a:p>
            <a:pPr marL="0" indent="0">
              <a:buNone/>
            </a:pPr>
            <a:r>
              <a:rPr lang="en-US" sz="1200" kern="0">
                <a:ea typeface="ＭＳ Ｐゴシック"/>
              </a:rPr>
              <a:t>* Tasks reviewed and rescheduled. (Needs to be adjusted again)</a:t>
            </a:r>
          </a:p>
          <a:p>
            <a:pPr marL="0" indent="0">
              <a:buNone/>
            </a:pPr>
            <a:endParaRPr lang="en-US" sz="1200" kern="0"/>
          </a:p>
          <a:p>
            <a:pPr marL="0" indent="0">
              <a:buNone/>
            </a:pPr>
            <a:r>
              <a:rPr lang="en-US" sz="1200" kern="0">
                <a:ea typeface="ＭＳ Ｐゴシック"/>
              </a:rPr>
              <a:t>* Better understanding of </a:t>
            </a:r>
            <a:r>
              <a:rPr lang="en-US" sz="1200" kern="0" err="1">
                <a:ea typeface="ＭＳ Ｐゴシック"/>
              </a:rPr>
              <a:t>SoftConsole</a:t>
            </a:r>
            <a:r>
              <a:rPr lang="en-US" sz="1200" kern="0">
                <a:ea typeface="ＭＳ Ｐゴシック"/>
              </a:rPr>
              <a:t> and Libero</a:t>
            </a:r>
            <a:endParaRPr lang="en-US" sz="1200" kern="0"/>
          </a:p>
          <a:p>
            <a:pPr marL="0" indent="0">
              <a:buNone/>
            </a:pPr>
            <a:endParaRPr lang="en-US" sz="1200" kern="0"/>
          </a:p>
          <a:p>
            <a:pPr marL="0" indent="0">
              <a:buNone/>
            </a:pPr>
            <a:r>
              <a:rPr lang="en-US" sz="1200" kern="0">
                <a:ea typeface="ＭＳ Ｐゴシック"/>
              </a:rPr>
              <a:t>* GPIO Test Documents started.</a:t>
            </a:r>
            <a:endParaRPr lang="en-US" sz="1200" kern="0"/>
          </a:p>
        </p:txBody>
      </p:sp>
    </p:spTree>
    <p:extLst>
      <p:ext uri="{BB962C8B-B14F-4D97-AF65-F5344CB8AC3E}">
        <p14:creationId xmlns:p14="http://schemas.microsoft.com/office/powerpoint/2010/main" val="333304010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Difficulties encountered during the week </a:t>
            </a:r>
            <a:br>
              <a:rPr lang="en-US"/>
            </a:br>
            <a:r>
              <a:rPr lang="en-US" sz="1400"/>
              <a:t>(What I did not do and why)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58452" y="1447800"/>
            <a:ext cx="10820400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</a:rPr>
              <a:t>Addresses and connecting to pins is more complex than we initially thought.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</a:rPr>
              <a:t>GPIO has not been tested, so that needs to happen first.</a:t>
            </a:r>
          </a:p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42603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Goals for this coming week</a:t>
            </a:r>
            <a:br>
              <a:rPr lang="en-US"/>
            </a:br>
            <a:r>
              <a:rPr lang="en-US" sz="1200"/>
              <a:t>(Ones that move the project forward the most)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714065"/>
              </p:ext>
            </p:extLst>
          </p:nvPr>
        </p:nvGraphicFramePr>
        <p:xfrm>
          <a:off x="685800" y="1371600"/>
          <a:ext cx="10896600" cy="2133599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9397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9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Goal/Task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Stop Date (Est.)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u="none" strike="noStrike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Hours (Est.)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Test System/Peripherals: GPIO Test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06/14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Test System/Peripherals: LCD Test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06/14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404735"/>
              </p:ext>
            </p:extLst>
          </p:nvPr>
        </p:nvGraphicFramePr>
        <p:xfrm>
          <a:off x="5841826" y="4114800"/>
          <a:ext cx="5749969" cy="609600"/>
        </p:xfrm>
        <a:graphic>
          <a:graphicData uri="http://schemas.openxmlformats.org/drawingml/2006/table">
            <a:tbl>
              <a:tblPr lastCol="1" bandRow="1">
                <a:tableStyleId>{2D5ABB26-0587-4C30-8999-92F81FD0307C}</a:tableStyleId>
              </a:tblPr>
              <a:tblGrid>
                <a:gridCol w="5054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Estimated time needed to work on </a:t>
                      </a:r>
                      <a:r>
                        <a:rPr lang="en-US" sz="11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goals for this coming week (typ. 13 </a:t>
                      </a:r>
                      <a:r>
                        <a:rPr lang="en-US" sz="1100" u="none" strike="noStrike" baseline="0" err="1">
                          <a:solidFill>
                            <a:schemeClr val="bg1"/>
                          </a:solidFill>
                          <a:effectLst/>
                        </a:rPr>
                        <a:t>hrs</a:t>
                      </a:r>
                      <a:r>
                        <a:rPr lang="en-US" sz="11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14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464513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can we help you achieve your goals?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452" y="1447800"/>
            <a:ext cx="108204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rial"/>
                <a:ea typeface="ＭＳ Ｐゴシック"/>
              </a:rPr>
              <a:t>Poster?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92218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/>
              </a:rPr>
              <a:t>Week 7 (2-Jun to 8-Jun) </a:t>
            </a:r>
            <a:r>
              <a:rPr lang="en-US">
                <a:solidFill>
                  <a:srgbClr val="FF0000"/>
                </a:solidFill>
                <a:ea typeface="ＭＳ Ｐゴシック"/>
              </a:rPr>
              <a:t>Jonah Boe</a:t>
            </a:r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533533"/>
              </p:ext>
            </p:extLst>
          </p:nvPr>
        </p:nvGraphicFramePr>
        <p:xfrm>
          <a:off x="762000" y="1295400"/>
          <a:ext cx="10820400" cy="2514598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9505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7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Goal/Task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% Done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u="none" strike="noStrike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Hours (Act.)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Working with Libero to get system ready for programming in </a:t>
                      </a:r>
                      <a:r>
                        <a:rPr lang="en-US" sz="1100" b="0" i="0" u="none" strike="noStrike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SoftConsole</a:t>
                      </a:r>
                      <a:endParaRPr lang="en-US" sz="1100" b="0" i="0" u="none" strike="noStrike" err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90%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Reviewing </a:t>
                      </a:r>
                      <a:r>
                        <a:rPr lang="en-US" sz="1100" b="0" i="0" u="none" strike="noStrike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SoftConsole</a:t>
                      </a:r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 code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Going over tutorial to understand how the system has been designed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80%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627507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Other Meetings</a:t>
                      </a:r>
                      <a:endParaRPr lang="en-US" sz="1100" b="0" i="0" u="none" strike="noStrike" err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-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Leadership training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-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1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388080"/>
              </p:ext>
            </p:extLst>
          </p:nvPr>
        </p:nvGraphicFramePr>
        <p:xfrm>
          <a:off x="6629400" y="5029200"/>
          <a:ext cx="4953000" cy="762000"/>
        </p:xfrm>
        <a:graphic>
          <a:graphicData uri="http://schemas.openxmlformats.org/drawingml/2006/table">
            <a:tbl>
              <a:tblPr lastCol="1" bandRow="1">
                <a:tableStyleId>{2D5ABB26-0587-4C30-8999-92F81FD0307C}</a:tableStyleId>
              </a:tblPr>
              <a:tblGrid>
                <a:gridCol w="4252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Hours on task during the week (On track ≥ 13 / </a:t>
                      </a:r>
                      <a:r>
                        <a:rPr lang="en-US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wk</a:t>
                      </a:r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15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Total hours on task so far this semester (On track ≥ 86 </a:t>
                      </a:r>
                      <a:r>
                        <a:rPr lang="en-US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hrs</a:t>
                      </a:r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89.8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590883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Progress made during the week (Log)</a:t>
            </a:r>
            <a:br>
              <a:rPr lang="en-US"/>
            </a:br>
            <a:r>
              <a:rPr lang="en-US" sz="1400"/>
              <a:t>(What I did)</a:t>
            </a:r>
            <a:endParaRPr lang="en-US"/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685800" y="1066800"/>
            <a:ext cx="10896600" cy="5105400"/>
          </a:xfrm>
          <a:prstGeom prst="rect">
            <a:avLst/>
          </a:prstGeom>
        </p:spPr>
        <p:txBody>
          <a:bodyPr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ＭＳ Ｐゴシック" charset="0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200" kern="0">
                <a:ea typeface="ＭＳ Ｐゴシック"/>
              </a:rPr>
              <a:t>Understanding how the Libero and </a:t>
            </a:r>
            <a:r>
              <a:rPr lang="en-US" sz="1200" kern="0" err="1">
                <a:ea typeface="ＭＳ Ｐゴシック"/>
              </a:rPr>
              <a:t>SoftConsole</a:t>
            </a:r>
            <a:r>
              <a:rPr lang="en-US" sz="1200" kern="0">
                <a:ea typeface="ＭＳ Ｐゴシック"/>
              </a:rPr>
              <a:t> code are coupled has been difficult. This became the focus of my week. This will allow me to be more successful in the long run.</a:t>
            </a:r>
            <a:endParaRPr lang="en-US" sz="1200" kern="0"/>
          </a:p>
          <a:p>
            <a:pPr marL="0" indent="0">
              <a:buFont typeface="Times" charset="0"/>
              <a:buNone/>
            </a:pPr>
            <a:endParaRPr lang="en-US" sz="1200" kern="0"/>
          </a:p>
        </p:txBody>
      </p:sp>
    </p:spTree>
    <p:extLst>
      <p:ext uri="{BB962C8B-B14F-4D97-AF65-F5344CB8AC3E}">
        <p14:creationId xmlns:p14="http://schemas.microsoft.com/office/powerpoint/2010/main" val="47856134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Difficulties encountered during the week </a:t>
            </a:r>
            <a:br>
              <a:rPr lang="en-US"/>
            </a:br>
            <a:r>
              <a:rPr lang="en-US" sz="1400"/>
              <a:t>(What I did not do and why)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58452" y="1447800"/>
            <a:ext cx="108204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</a:rPr>
              <a:t>NA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13130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ue Background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44" charset="0"/>
            <a:ea typeface="ＭＳ Ｐゴシック" pitchFamily="44" charset="-128"/>
            <a:cs typeface="ＭＳ Ｐゴシック" pitchFamily="4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44" charset="0"/>
            <a:ea typeface="ＭＳ Ｐゴシック" pitchFamily="44" charset="-128"/>
            <a:cs typeface="ＭＳ Ｐゴシック" pitchFamily="4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ue Background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44" charset="0"/>
            <a:ea typeface="ＭＳ Ｐゴシック" pitchFamily="44" charset="-128"/>
            <a:cs typeface="ＭＳ Ｐゴシック" pitchFamily="4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44" charset="0"/>
            <a:ea typeface="ＭＳ Ｐゴシック" pitchFamily="44" charset="-128"/>
            <a:cs typeface="ＭＳ Ｐゴシック" pitchFamily="4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22</Slides>
  <Notes>1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Blue Background</vt:lpstr>
      <vt:lpstr>1_Blue Background</vt:lpstr>
      <vt:lpstr>NASA PolarFire Team E Schedule</vt:lpstr>
      <vt:lpstr>Week 7 (2-Jun to 8-Jun) Chris Porter</vt:lpstr>
      <vt:lpstr>Progress made during the week (Log) (What I did)</vt:lpstr>
      <vt:lpstr>Difficulties encountered during the week  (What I did not do and why)</vt:lpstr>
      <vt:lpstr>Goals for this coming week (Ones that move the project forward the most)</vt:lpstr>
      <vt:lpstr>How can we help you achieve your goals?</vt:lpstr>
      <vt:lpstr>Week 7 (2-Jun to 8-Jun) Jonah Boe</vt:lpstr>
      <vt:lpstr>Progress made during the week (Log) (What I did)</vt:lpstr>
      <vt:lpstr>Difficulties encountered during the week  (What I did not do and why)</vt:lpstr>
      <vt:lpstr>Goals for this coming week (Ones that move the project forward the most)</vt:lpstr>
      <vt:lpstr>How can we help you achieve your goals?</vt:lpstr>
      <vt:lpstr>Week 7 (2-Jun to 8-Jun) Spencer Cheney</vt:lpstr>
      <vt:lpstr>Progress made during the week (Log) (What I did)</vt:lpstr>
      <vt:lpstr>Difficulties encountered during the week  (What I did not do and why)</vt:lpstr>
      <vt:lpstr>Goals for this coming week (Ones that move the project forward the most)</vt:lpstr>
      <vt:lpstr>How can we help you achieve your goals?</vt:lpstr>
      <vt:lpstr>Week 7 (2-Jun to 8-Jun) Kyle Tolliver</vt:lpstr>
      <vt:lpstr>Progress made during the week (Log) (What I did)</vt:lpstr>
      <vt:lpstr>Difficulties encountered during the week  (What I did not do and why)</vt:lpstr>
      <vt:lpstr>Goals for this coming week (Ones that move the project forward the most)</vt:lpstr>
      <vt:lpstr>How can we help you achieve your goals?</vt:lpstr>
      <vt:lpstr>PowerPoint Presentation</vt:lpstr>
    </vt:vector>
  </TitlesOfParts>
  <Manager/>
  <Company>© Brigham Young University-Idaho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Brian Memmott</dc:creator>
  <cp:keywords/>
  <dc:description/>
  <cp:revision>3</cp:revision>
  <cp:lastPrinted>2016-02-08T23:20:00Z</cp:lastPrinted>
  <dcterms:created xsi:type="dcterms:W3CDTF">2010-11-02T18:22:43Z</dcterms:created>
  <dcterms:modified xsi:type="dcterms:W3CDTF">2020-07-15T20:33:30Z</dcterms:modified>
  <cp:category/>
</cp:coreProperties>
</file>