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59" r:id="rId1"/>
    <p:sldMasterId id="2147483744" r:id="rId2"/>
  </p:sldMasterIdLst>
  <p:notesMasterIdLst>
    <p:notesMasterId r:id="rId24"/>
  </p:notesMasterIdLst>
  <p:handoutMasterIdLst>
    <p:handoutMasterId r:id="rId25"/>
  </p:handoutMasterIdLst>
  <p:sldIdLst>
    <p:sldId id="352" r:id="rId3"/>
    <p:sldId id="331" r:id="rId4"/>
    <p:sldId id="336" r:id="rId5"/>
    <p:sldId id="333" r:id="rId6"/>
    <p:sldId id="334" r:id="rId7"/>
    <p:sldId id="335" r:id="rId8"/>
    <p:sldId id="341" r:id="rId9"/>
    <p:sldId id="340" r:id="rId10"/>
    <p:sldId id="339" r:id="rId11"/>
    <p:sldId id="338" r:id="rId12"/>
    <p:sldId id="337" r:id="rId13"/>
    <p:sldId id="346" r:id="rId14"/>
    <p:sldId id="345" r:id="rId15"/>
    <p:sldId id="344" r:id="rId16"/>
    <p:sldId id="343" r:id="rId17"/>
    <p:sldId id="342" r:id="rId18"/>
    <p:sldId id="351" r:id="rId19"/>
    <p:sldId id="350" r:id="rId20"/>
    <p:sldId id="348" r:id="rId21"/>
    <p:sldId id="347" r:id="rId22"/>
    <p:sldId id="317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30">
          <p15:clr>
            <a:srgbClr val="A4A3A4"/>
          </p15:clr>
        </p15:guide>
        <p15:guide id="2" orient="horz" pos="393">
          <p15:clr>
            <a:srgbClr val="A4A3A4"/>
          </p15:clr>
        </p15:guide>
        <p15:guide id="3" orient="horz" pos="4055">
          <p15:clr>
            <a:srgbClr val="A4A3A4"/>
          </p15:clr>
        </p15:guide>
        <p15:guide id="4" pos="3840">
          <p15:clr>
            <a:srgbClr val="A4A3A4"/>
          </p15:clr>
        </p15:guide>
        <p15:guide id="5" pos="1501">
          <p15:clr>
            <a:srgbClr val="A4A3A4"/>
          </p15:clr>
        </p15:guide>
        <p15:guide id="6" pos="2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76C6"/>
    <a:srgbClr val="0071B1"/>
    <a:srgbClr val="EEEEA6"/>
    <a:srgbClr val="51A6D1"/>
    <a:srgbClr val="51A7C6"/>
    <a:srgbClr val="E9984B"/>
    <a:srgbClr val="26334C"/>
    <a:srgbClr val="314E96"/>
    <a:srgbClr val="DBE5F1"/>
    <a:srgbClr val="FFB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89A2F-3D0D-83B0-BD09-68A2E59A9057}" v="19" dt="2020-07-15T20:33:31.796"/>
    <p1510:client id="{1494AC9C-9E8D-1F7D-26FD-192B7C0A8B86}" v="21" dt="2020-06-23T21:39:43.869"/>
    <p1510:client id="{160CFAD2-B44D-E69B-5C3E-42B577EBE181}" v="221" dt="2020-06-23T01:33:19.225"/>
    <p1510:client id="{17076CB0-2BC2-70BA-2F62-6529561F3CB6}" v="1344" dt="2020-06-23T21:56:33.040"/>
    <p1510:client id="{954F142A-333C-775D-1ADE-A1F6112AF44A}" v="593" dt="2020-06-23T21:51:33.094"/>
    <p1510:client id="{C56D5BBE-40C0-BDD7-0A46-03A376DB8DFC}" v="1192" dt="2020-06-23T21:26:37.706"/>
    <p1510:client id="{E34221E9-9A37-72DD-ED90-399A8FFD204D}" v="371" dt="2020-06-22T20:30:15.7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230"/>
        <p:guide orient="horz" pos="393"/>
        <p:guide orient="horz" pos="4055"/>
        <p:guide pos="3840"/>
        <p:guide pos="1501"/>
        <p:guide pos="224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e, Jonah" userId="S::jonahwb@byui.edu::0d5e1f00-1ebc-42bd-9eb7-862baab2db1c" providerId="AD" clId="Web-{1494AC9C-9E8D-1F7D-26FD-192B7C0A8B86}"/>
    <pc:docChg chg="modSld">
      <pc:chgData name="Boe, Jonah" userId="S::jonahwb@byui.edu::0d5e1f00-1ebc-42bd-9eb7-862baab2db1c" providerId="AD" clId="Web-{1494AC9C-9E8D-1F7D-26FD-192B7C0A8B86}" dt="2020-06-23T21:39:43.869" v="20" actId="20577"/>
      <pc:docMkLst>
        <pc:docMk/>
      </pc:docMkLst>
      <pc:sldChg chg="modSp">
        <pc:chgData name="Boe, Jonah" userId="S::jonahwb@byui.edu::0d5e1f00-1ebc-42bd-9eb7-862baab2db1c" providerId="AD" clId="Web-{1494AC9C-9E8D-1F7D-26FD-192B7C0A8B86}" dt="2020-06-23T21:39:43.869" v="20" actId="20577"/>
        <pc:sldMkLst>
          <pc:docMk/>
          <pc:sldMk cId="1974768522" sldId="341"/>
        </pc:sldMkLst>
        <pc:spChg chg="mod">
          <ac:chgData name="Boe, Jonah" userId="S::jonahwb@byui.edu::0d5e1f00-1ebc-42bd-9eb7-862baab2db1c" providerId="AD" clId="Web-{1494AC9C-9E8D-1F7D-26FD-192B7C0A8B86}" dt="2020-06-23T21:39:43.869" v="20" actId="20577"/>
          <ac:spMkLst>
            <pc:docMk/>
            <pc:sldMk cId="1974768522" sldId="341"/>
            <ac:spMk id="2" creationId="{00000000-0000-0000-0000-000000000000}"/>
          </ac:spMkLst>
        </pc:spChg>
      </pc:sldChg>
    </pc:docChg>
  </pc:docChgLst>
  <pc:docChgLst>
    <pc:chgData name="Boe, Jonah" userId="S::jonahwb@byui.edu::0d5e1f00-1ebc-42bd-9eb7-862baab2db1c" providerId="AD" clId="Web-{17076CB0-2BC2-70BA-2F62-6529561F3CB6}"/>
    <pc:docChg chg="modSld">
      <pc:chgData name="Boe, Jonah" userId="S::jonahwb@byui.edu::0d5e1f00-1ebc-42bd-9eb7-862baab2db1c" providerId="AD" clId="Web-{17076CB0-2BC2-70BA-2F62-6529561F3CB6}" dt="2020-06-23T21:56:32.806" v="1271" actId="20577"/>
      <pc:docMkLst>
        <pc:docMk/>
      </pc:docMkLst>
      <pc:sldChg chg="modSp">
        <pc:chgData name="Boe, Jonah" userId="S::jonahwb@byui.edu::0d5e1f00-1ebc-42bd-9eb7-862baab2db1c" providerId="AD" clId="Web-{17076CB0-2BC2-70BA-2F62-6529561F3CB6}" dt="2020-06-23T21:56:31.884" v="1269" actId="20577"/>
        <pc:sldMkLst>
          <pc:docMk/>
          <pc:sldMk cId="2490886287" sldId="337"/>
        </pc:sldMkLst>
        <pc:spChg chg="mod">
          <ac:chgData name="Boe, Jonah" userId="S::jonahwb@byui.edu::0d5e1f00-1ebc-42bd-9eb7-862baab2db1c" providerId="AD" clId="Web-{17076CB0-2BC2-70BA-2F62-6529561F3CB6}" dt="2020-06-23T21:56:31.884" v="1269" actId="20577"/>
          <ac:spMkLst>
            <pc:docMk/>
            <pc:sldMk cId="2490886287" sldId="337"/>
            <ac:spMk id="3" creationId="{00000000-0000-0000-0000-000000000000}"/>
          </ac:spMkLst>
        </pc:spChg>
      </pc:sldChg>
      <pc:sldChg chg="modSp">
        <pc:chgData name="Boe, Jonah" userId="S::jonahwb@byui.edu::0d5e1f00-1ebc-42bd-9eb7-862baab2db1c" providerId="AD" clId="Web-{17076CB0-2BC2-70BA-2F62-6529561F3CB6}" dt="2020-06-23T21:56:21.899" v="1264"/>
        <pc:sldMkLst>
          <pc:docMk/>
          <pc:sldMk cId="231944394" sldId="338"/>
        </pc:sldMkLst>
        <pc:graphicFrameChg chg="mod modGraphic">
          <ac:chgData name="Boe, Jonah" userId="S::jonahwb@byui.edu::0d5e1f00-1ebc-42bd-9eb7-862baab2db1c" providerId="AD" clId="Web-{17076CB0-2BC2-70BA-2F62-6529561F3CB6}" dt="2020-06-23T21:56:21.899" v="1264"/>
          <ac:graphicFrameMkLst>
            <pc:docMk/>
            <pc:sldMk cId="231944394" sldId="338"/>
            <ac:graphicFrameMk id="3" creationId="{00000000-0000-0000-0000-000000000000}"/>
          </ac:graphicFrameMkLst>
        </pc:graphicFrameChg>
        <pc:graphicFrameChg chg="mod modGraphic">
          <ac:chgData name="Boe, Jonah" userId="S::jonahwb@byui.edu::0d5e1f00-1ebc-42bd-9eb7-862baab2db1c" providerId="AD" clId="Web-{17076CB0-2BC2-70BA-2F62-6529561F3CB6}" dt="2020-06-23T21:56:08.368" v="1256"/>
          <ac:graphicFrameMkLst>
            <pc:docMk/>
            <pc:sldMk cId="231944394" sldId="338"/>
            <ac:graphicFrameMk id="4" creationId="{00000000-0000-0000-0000-000000000000}"/>
          </ac:graphicFrameMkLst>
        </pc:graphicFrameChg>
      </pc:sldChg>
      <pc:sldChg chg="modSp">
        <pc:chgData name="Boe, Jonah" userId="S::jonahwb@byui.edu::0d5e1f00-1ebc-42bd-9eb7-862baab2db1c" providerId="AD" clId="Web-{17076CB0-2BC2-70BA-2F62-6529561F3CB6}" dt="2020-06-23T21:52:42.851" v="1000" actId="20577"/>
        <pc:sldMkLst>
          <pc:docMk/>
          <pc:sldMk cId="2459110939" sldId="339"/>
        </pc:sldMkLst>
        <pc:spChg chg="mod">
          <ac:chgData name="Boe, Jonah" userId="S::jonahwb@byui.edu::0d5e1f00-1ebc-42bd-9eb7-862baab2db1c" providerId="AD" clId="Web-{17076CB0-2BC2-70BA-2F62-6529561F3CB6}" dt="2020-06-23T21:52:42.851" v="1000" actId="20577"/>
          <ac:spMkLst>
            <pc:docMk/>
            <pc:sldMk cId="2459110939" sldId="339"/>
            <ac:spMk id="3" creationId="{00000000-0000-0000-0000-000000000000}"/>
          </ac:spMkLst>
        </pc:spChg>
      </pc:sldChg>
      <pc:sldChg chg="modSp">
        <pc:chgData name="Boe, Jonah" userId="S::jonahwb@byui.edu::0d5e1f00-1ebc-42bd-9eb7-862baab2db1c" providerId="AD" clId="Web-{17076CB0-2BC2-70BA-2F62-6529561F3CB6}" dt="2020-06-23T21:52:00.601" v="935" actId="20577"/>
        <pc:sldMkLst>
          <pc:docMk/>
          <pc:sldMk cId="196465219" sldId="340"/>
        </pc:sldMkLst>
        <pc:spChg chg="mod">
          <ac:chgData name="Boe, Jonah" userId="S::jonahwb@byui.edu::0d5e1f00-1ebc-42bd-9eb7-862baab2db1c" providerId="AD" clId="Web-{17076CB0-2BC2-70BA-2F62-6529561F3CB6}" dt="2020-06-23T21:52:00.601" v="935" actId="20577"/>
          <ac:spMkLst>
            <pc:docMk/>
            <pc:sldMk cId="196465219" sldId="340"/>
            <ac:spMk id="3" creationId="{00000000-0000-0000-0000-000000000000}"/>
          </ac:spMkLst>
        </pc:spChg>
      </pc:sldChg>
      <pc:sldChg chg="modSp">
        <pc:chgData name="Boe, Jonah" userId="S::jonahwb@byui.edu::0d5e1f00-1ebc-42bd-9eb7-862baab2db1c" providerId="AD" clId="Web-{17076CB0-2BC2-70BA-2F62-6529561F3CB6}" dt="2020-06-23T21:49:37.115" v="669"/>
        <pc:sldMkLst>
          <pc:docMk/>
          <pc:sldMk cId="1974768522" sldId="341"/>
        </pc:sldMkLst>
        <pc:graphicFrameChg chg="mod modGraphic">
          <ac:chgData name="Boe, Jonah" userId="S::jonahwb@byui.edu::0d5e1f00-1ebc-42bd-9eb7-862baab2db1c" providerId="AD" clId="Web-{17076CB0-2BC2-70BA-2F62-6529561F3CB6}" dt="2020-06-23T21:49:04.006" v="653"/>
          <ac:graphicFrameMkLst>
            <pc:docMk/>
            <pc:sldMk cId="1974768522" sldId="341"/>
            <ac:graphicFrameMk id="3" creationId="{00000000-0000-0000-0000-000000000000}"/>
          </ac:graphicFrameMkLst>
        </pc:graphicFrameChg>
        <pc:graphicFrameChg chg="mod modGraphic">
          <ac:chgData name="Boe, Jonah" userId="S::jonahwb@byui.edu::0d5e1f00-1ebc-42bd-9eb7-862baab2db1c" providerId="AD" clId="Web-{17076CB0-2BC2-70BA-2F62-6529561F3CB6}" dt="2020-06-23T21:49:37.115" v="669"/>
          <ac:graphicFrameMkLst>
            <pc:docMk/>
            <pc:sldMk cId="1974768522" sldId="341"/>
            <ac:graphicFrameMk id="4" creationId="{00000000-0000-0000-0000-000000000000}"/>
          </ac:graphicFrameMkLst>
        </pc:graphicFrameChg>
      </pc:sldChg>
    </pc:docChg>
  </pc:docChgLst>
  <pc:docChgLst>
    <pc:chgData name="Cheney, Spencer" userId="S::spencercheney@byui.edu::360f47fc-098b-4f01-9f2f-bd16741641cb" providerId="AD" clId="Web-{C56D5BBE-40C0-BDD7-0A46-03A376DB8DFC}"/>
    <pc:docChg chg="modSld">
      <pc:chgData name="Cheney, Spencer" userId="S::spencercheney@byui.edu::360f47fc-098b-4f01-9f2f-bd16741641cb" providerId="AD" clId="Web-{C56D5BBE-40C0-BDD7-0A46-03A376DB8DFC}" dt="2020-06-23T21:26:35.769" v="1155"/>
      <pc:docMkLst>
        <pc:docMk/>
      </pc:docMkLst>
      <pc:sldChg chg="modSp">
        <pc:chgData name="Cheney, Spencer" userId="S::spencercheney@byui.edu::360f47fc-098b-4f01-9f2f-bd16741641cb" providerId="AD" clId="Web-{C56D5BBE-40C0-BDD7-0A46-03A376DB8DFC}" dt="2020-06-23T21:26:35.769" v="1155"/>
        <pc:sldMkLst>
          <pc:docMk/>
          <pc:sldMk cId="509936242" sldId="343"/>
        </pc:sldMkLst>
        <pc:graphicFrameChg chg="mod modGraphic">
          <ac:chgData name="Cheney, Spencer" userId="S::spencercheney@byui.edu::360f47fc-098b-4f01-9f2f-bd16741641cb" providerId="AD" clId="Web-{C56D5BBE-40C0-BDD7-0A46-03A376DB8DFC}" dt="2020-06-23T21:26:29.034" v="1151"/>
          <ac:graphicFrameMkLst>
            <pc:docMk/>
            <pc:sldMk cId="509936242" sldId="343"/>
            <ac:graphicFrameMk id="3" creationId="{00000000-0000-0000-0000-000000000000}"/>
          </ac:graphicFrameMkLst>
        </pc:graphicFrameChg>
        <pc:graphicFrameChg chg="mod modGraphic">
          <ac:chgData name="Cheney, Spencer" userId="S::spencercheney@byui.edu::360f47fc-098b-4f01-9f2f-bd16741641cb" providerId="AD" clId="Web-{C56D5BBE-40C0-BDD7-0A46-03A376DB8DFC}" dt="2020-06-23T21:26:35.769" v="1155"/>
          <ac:graphicFrameMkLst>
            <pc:docMk/>
            <pc:sldMk cId="509936242" sldId="343"/>
            <ac:graphicFrameMk id="4" creationId="{00000000-0000-0000-0000-000000000000}"/>
          </ac:graphicFrameMkLst>
        </pc:graphicFrameChg>
      </pc:sldChg>
      <pc:sldChg chg="modSp">
        <pc:chgData name="Cheney, Spencer" userId="S::spencercheney@byui.edu::360f47fc-098b-4f01-9f2f-bd16741641cb" providerId="AD" clId="Web-{C56D5BBE-40C0-BDD7-0A46-03A376DB8DFC}" dt="2020-06-23T21:25:32.405" v="968" actId="20577"/>
        <pc:sldMkLst>
          <pc:docMk/>
          <pc:sldMk cId="3180254839" sldId="344"/>
        </pc:sldMkLst>
        <pc:spChg chg="mod">
          <ac:chgData name="Cheney, Spencer" userId="S::spencercheney@byui.edu::360f47fc-098b-4f01-9f2f-bd16741641cb" providerId="AD" clId="Web-{C56D5BBE-40C0-BDD7-0A46-03A376DB8DFC}" dt="2020-06-23T21:25:32.405" v="968" actId="20577"/>
          <ac:spMkLst>
            <pc:docMk/>
            <pc:sldMk cId="3180254839" sldId="344"/>
            <ac:spMk id="3" creationId="{00000000-0000-0000-0000-000000000000}"/>
          </ac:spMkLst>
        </pc:spChg>
      </pc:sldChg>
      <pc:sldChg chg="modSp">
        <pc:chgData name="Cheney, Spencer" userId="S::spencercheney@byui.edu::360f47fc-098b-4f01-9f2f-bd16741641cb" providerId="AD" clId="Web-{C56D5BBE-40C0-BDD7-0A46-03A376DB8DFC}" dt="2020-06-23T21:17:45.108" v="302" actId="20577"/>
        <pc:sldMkLst>
          <pc:docMk/>
          <pc:sldMk cId="252749799" sldId="345"/>
        </pc:sldMkLst>
        <pc:spChg chg="mod">
          <ac:chgData name="Cheney, Spencer" userId="S::spencercheney@byui.edu::360f47fc-098b-4f01-9f2f-bd16741641cb" providerId="AD" clId="Web-{C56D5BBE-40C0-BDD7-0A46-03A376DB8DFC}" dt="2020-06-23T21:17:45.108" v="302" actId="20577"/>
          <ac:spMkLst>
            <pc:docMk/>
            <pc:sldMk cId="252749799" sldId="345"/>
            <ac:spMk id="3" creationId="{00000000-0000-0000-0000-000000000000}"/>
          </ac:spMkLst>
        </pc:spChg>
      </pc:sldChg>
      <pc:sldChg chg="modSp">
        <pc:chgData name="Cheney, Spencer" userId="S::spencercheney@byui.edu::360f47fc-098b-4f01-9f2f-bd16741641cb" providerId="AD" clId="Web-{C56D5BBE-40C0-BDD7-0A46-03A376DB8DFC}" dt="2020-06-23T21:16:43.572" v="136"/>
        <pc:sldMkLst>
          <pc:docMk/>
          <pc:sldMk cId="2135083592" sldId="346"/>
        </pc:sldMkLst>
        <pc:spChg chg="mod">
          <ac:chgData name="Cheney, Spencer" userId="S::spencercheney@byui.edu::360f47fc-098b-4f01-9f2f-bd16741641cb" providerId="AD" clId="Web-{C56D5BBE-40C0-BDD7-0A46-03A376DB8DFC}" dt="2020-06-23T21:14:01.483" v="8" actId="20577"/>
          <ac:spMkLst>
            <pc:docMk/>
            <pc:sldMk cId="2135083592" sldId="346"/>
            <ac:spMk id="2" creationId="{00000000-0000-0000-0000-000000000000}"/>
          </ac:spMkLst>
        </pc:spChg>
        <pc:graphicFrameChg chg="mod modGraphic">
          <ac:chgData name="Cheney, Spencer" userId="S::spencercheney@byui.edu::360f47fc-098b-4f01-9f2f-bd16741641cb" providerId="AD" clId="Web-{C56D5BBE-40C0-BDD7-0A46-03A376DB8DFC}" dt="2020-06-23T21:15:27.036" v="124"/>
          <ac:graphicFrameMkLst>
            <pc:docMk/>
            <pc:sldMk cId="2135083592" sldId="346"/>
            <ac:graphicFrameMk id="3" creationId="{00000000-0000-0000-0000-000000000000}"/>
          </ac:graphicFrameMkLst>
        </pc:graphicFrameChg>
        <pc:graphicFrameChg chg="mod modGraphic">
          <ac:chgData name="Cheney, Spencer" userId="S::spencercheney@byui.edu::360f47fc-098b-4f01-9f2f-bd16741641cb" providerId="AD" clId="Web-{C56D5BBE-40C0-BDD7-0A46-03A376DB8DFC}" dt="2020-06-23T21:16:43.572" v="136"/>
          <ac:graphicFrameMkLst>
            <pc:docMk/>
            <pc:sldMk cId="2135083592" sldId="346"/>
            <ac:graphicFrameMk id="4" creationId="{00000000-0000-0000-0000-000000000000}"/>
          </ac:graphicFrameMkLst>
        </pc:graphicFrameChg>
      </pc:sldChg>
    </pc:docChg>
  </pc:docChgLst>
  <pc:docChgLst>
    <pc:chgData name="Boe, Jonah" userId="S::jonahwb@byui.edu::0d5e1f00-1ebc-42bd-9eb7-862baab2db1c" providerId="AD" clId="Web-{00A89A2F-3D0D-83B0-BD09-68A2E59A9057}"/>
    <pc:docChg chg="modSld">
      <pc:chgData name="Boe, Jonah" userId="S::jonahwb@byui.edu::0d5e1f00-1ebc-42bd-9eb7-862baab2db1c" providerId="AD" clId="Web-{00A89A2F-3D0D-83B0-BD09-68A2E59A9057}" dt="2020-07-15T20:31:21.475" v="13"/>
      <pc:docMkLst>
        <pc:docMk/>
      </pc:docMkLst>
      <pc:sldChg chg="modSp">
        <pc:chgData name="Boe, Jonah" userId="S::jonahwb@byui.edu::0d5e1f00-1ebc-42bd-9eb7-862baab2db1c" providerId="AD" clId="Web-{00A89A2F-3D0D-83B0-BD09-68A2E59A9057}" dt="2020-07-15T20:31:21.475" v="13"/>
        <pc:sldMkLst>
          <pc:docMk/>
          <pc:sldMk cId="1974768522" sldId="341"/>
        </pc:sldMkLst>
        <pc:graphicFrameChg chg="mod modGraphic">
          <ac:chgData name="Boe, Jonah" userId="S::jonahwb@byui.edu::0d5e1f00-1ebc-42bd-9eb7-862baab2db1c" providerId="AD" clId="Web-{00A89A2F-3D0D-83B0-BD09-68A2E59A9057}" dt="2020-07-15T20:31:21.475" v="13"/>
          <ac:graphicFrameMkLst>
            <pc:docMk/>
            <pc:sldMk cId="1974768522" sldId="341"/>
            <ac:graphicFrameMk id="4" creationId="{00000000-0000-0000-0000-000000000000}"/>
          </ac:graphicFrameMkLst>
        </pc:graphicFrameChg>
      </pc:sldChg>
    </pc:docChg>
  </pc:docChgLst>
  <pc:docChgLst>
    <pc:chgData name="Tolliver, Kyle" userId="S::kctolli@byui.edu::7cd0e227-5eec-47da-b0d1-6fddf0bfb0ee" providerId="AD" clId="Web-{E34221E9-9A37-72DD-ED90-399A8FFD204D}"/>
    <pc:docChg chg="addSld delSld modSld">
      <pc:chgData name="Tolliver, Kyle" userId="S::kctolli@byui.edu::7cd0e227-5eec-47da-b0d1-6fddf0bfb0ee" providerId="AD" clId="Web-{E34221E9-9A37-72DD-ED90-399A8FFD204D}" dt="2020-06-22T20:30:15.749" v="332" actId="20577"/>
      <pc:docMkLst>
        <pc:docMk/>
      </pc:docMkLst>
      <pc:sldChg chg="add replId">
        <pc:chgData name="Tolliver, Kyle" userId="S::kctolli@byui.edu::7cd0e227-5eec-47da-b0d1-6fddf0bfb0ee" providerId="AD" clId="Web-{E34221E9-9A37-72DD-ED90-399A8FFD204D}" dt="2020-06-22T20:13:35.690" v="0"/>
        <pc:sldMkLst>
          <pc:docMk/>
          <pc:sldMk cId="2490886287" sldId="337"/>
        </pc:sldMkLst>
      </pc:sldChg>
      <pc:sldChg chg="add replId">
        <pc:chgData name="Tolliver, Kyle" userId="S::kctolli@byui.edu::7cd0e227-5eec-47da-b0d1-6fddf0bfb0ee" providerId="AD" clId="Web-{E34221E9-9A37-72DD-ED90-399A8FFD204D}" dt="2020-06-22T20:13:35.799" v="1"/>
        <pc:sldMkLst>
          <pc:docMk/>
          <pc:sldMk cId="231944394" sldId="338"/>
        </pc:sldMkLst>
      </pc:sldChg>
      <pc:sldChg chg="add replId">
        <pc:chgData name="Tolliver, Kyle" userId="S::kctolli@byui.edu::7cd0e227-5eec-47da-b0d1-6fddf0bfb0ee" providerId="AD" clId="Web-{E34221E9-9A37-72DD-ED90-399A8FFD204D}" dt="2020-06-22T20:13:35.893" v="2"/>
        <pc:sldMkLst>
          <pc:docMk/>
          <pc:sldMk cId="2459110939" sldId="339"/>
        </pc:sldMkLst>
      </pc:sldChg>
      <pc:sldChg chg="add replId">
        <pc:chgData name="Tolliver, Kyle" userId="S::kctolli@byui.edu::7cd0e227-5eec-47da-b0d1-6fddf0bfb0ee" providerId="AD" clId="Web-{E34221E9-9A37-72DD-ED90-399A8FFD204D}" dt="2020-06-22T20:13:35.987" v="3"/>
        <pc:sldMkLst>
          <pc:docMk/>
          <pc:sldMk cId="196465219" sldId="340"/>
        </pc:sldMkLst>
      </pc:sldChg>
      <pc:sldChg chg="add replId">
        <pc:chgData name="Tolliver, Kyle" userId="S::kctolli@byui.edu::7cd0e227-5eec-47da-b0d1-6fddf0bfb0ee" providerId="AD" clId="Web-{E34221E9-9A37-72DD-ED90-399A8FFD204D}" dt="2020-06-22T20:13:36.112" v="4"/>
        <pc:sldMkLst>
          <pc:docMk/>
          <pc:sldMk cId="1974768522" sldId="341"/>
        </pc:sldMkLst>
      </pc:sldChg>
      <pc:sldChg chg="add replId">
        <pc:chgData name="Tolliver, Kyle" userId="S::kctolli@byui.edu::7cd0e227-5eec-47da-b0d1-6fddf0bfb0ee" providerId="AD" clId="Web-{E34221E9-9A37-72DD-ED90-399A8FFD204D}" dt="2020-06-22T20:13:38.612" v="5"/>
        <pc:sldMkLst>
          <pc:docMk/>
          <pc:sldMk cId="2341135648" sldId="342"/>
        </pc:sldMkLst>
      </pc:sldChg>
      <pc:sldChg chg="add replId">
        <pc:chgData name="Tolliver, Kyle" userId="S::kctolli@byui.edu::7cd0e227-5eec-47da-b0d1-6fddf0bfb0ee" providerId="AD" clId="Web-{E34221E9-9A37-72DD-ED90-399A8FFD204D}" dt="2020-06-22T20:13:38.737" v="6"/>
        <pc:sldMkLst>
          <pc:docMk/>
          <pc:sldMk cId="509936242" sldId="343"/>
        </pc:sldMkLst>
      </pc:sldChg>
      <pc:sldChg chg="add replId">
        <pc:chgData name="Tolliver, Kyle" userId="S::kctolli@byui.edu::7cd0e227-5eec-47da-b0d1-6fddf0bfb0ee" providerId="AD" clId="Web-{E34221E9-9A37-72DD-ED90-399A8FFD204D}" dt="2020-06-22T20:13:38.831" v="7"/>
        <pc:sldMkLst>
          <pc:docMk/>
          <pc:sldMk cId="3180254839" sldId="344"/>
        </pc:sldMkLst>
      </pc:sldChg>
      <pc:sldChg chg="add replId">
        <pc:chgData name="Tolliver, Kyle" userId="S::kctolli@byui.edu::7cd0e227-5eec-47da-b0d1-6fddf0bfb0ee" providerId="AD" clId="Web-{E34221E9-9A37-72DD-ED90-399A8FFD204D}" dt="2020-06-22T20:13:38.940" v="8"/>
        <pc:sldMkLst>
          <pc:docMk/>
          <pc:sldMk cId="252749799" sldId="345"/>
        </pc:sldMkLst>
      </pc:sldChg>
      <pc:sldChg chg="add replId">
        <pc:chgData name="Tolliver, Kyle" userId="S::kctolli@byui.edu::7cd0e227-5eec-47da-b0d1-6fddf0bfb0ee" providerId="AD" clId="Web-{E34221E9-9A37-72DD-ED90-399A8FFD204D}" dt="2020-06-22T20:13:39.065" v="9"/>
        <pc:sldMkLst>
          <pc:docMk/>
          <pc:sldMk cId="2135083592" sldId="346"/>
        </pc:sldMkLst>
      </pc:sldChg>
      <pc:sldChg chg="modSp add replId">
        <pc:chgData name="Tolliver, Kyle" userId="S::kctolli@byui.edu::7cd0e227-5eec-47da-b0d1-6fddf0bfb0ee" providerId="AD" clId="Web-{E34221E9-9A37-72DD-ED90-399A8FFD204D}" dt="2020-06-22T20:30:15.749" v="331" actId="20577"/>
        <pc:sldMkLst>
          <pc:docMk/>
          <pc:sldMk cId="3342222427" sldId="347"/>
        </pc:sldMkLst>
        <pc:spChg chg="mod">
          <ac:chgData name="Tolliver, Kyle" userId="S::kctolli@byui.edu::7cd0e227-5eec-47da-b0d1-6fddf0bfb0ee" providerId="AD" clId="Web-{E34221E9-9A37-72DD-ED90-399A8FFD204D}" dt="2020-06-22T20:30:15.749" v="331" actId="20577"/>
          <ac:spMkLst>
            <pc:docMk/>
            <pc:sldMk cId="3342222427" sldId="347"/>
            <ac:spMk id="3" creationId="{00000000-0000-0000-0000-000000000000}"/>
          </ac:spMkLst>
        </pc:spChg>
      </pc:sldChg>
      <pc:sldChg chg="modSp add replId">
        <pc:chgData name="Tolliver, Kyle" userId="S::kctolli@byui.edu::7cd0e227-5eec-47da-b0d1-6fddf0bfb0ee" providerId="AD" clId="Web-{E34221E9-9A37-72DD-ED90-399A8FFD204D}" dt="2020-06-22T20:27:42.131" v="322"/>
        <pc:sldMkLst>
          <pc:docMk/>
          <pc:sldMk cId="914743959" sldId="348"/>
        </pc:sldMkLst>
        <pc:graphicFrameChg chg="mod modGraphic">
          <ac:chgData name="Tolliver, Kyle" userId="S::kctolli@byui.edu::7cd0e227-5eec-47da-b0d1-6fddf0bfb0ee" providerId="AD" clId="Web-{E34221E9-9A37-72DD-ED90-399A8FFD204D}" dt="2020-06-22T20:27:15.066" v="314"/>
          <ac:graphicFrameMkLst>
            <pc:docMk/>
            <pc:sldMk cId="914743959" sldId="348"/>
            <ac:graphicFrameMk id="3" creationId="{00000000-0000-0000-0000-000000000000}"/>
          </ac:graphicFrameMkLst>
        </pc:graphicFrameChg>
        <pc:graphicFrameChg chg="mod modGraphic">
          <ac:chgData name="Tolliver, Kyle" userId="S::kctolli@byui.edu::7cd0e227-5eec-47da-b0d1-6fddf0bfb0ee" providerId="AD" clId="Web-{E34221E9-9A37-72DD-ED90-399A8FFD204D}" dt="2020-06-22T20:27:42.131" v="322"/>
          <ac:graphicFrameMkLst>
            <pc:docMk/>
            <pc:sldMk cId="914743959" sldId="348"/>
            <ac:graphicFrameMk id="4" creationId="{00000000-0000-0000-0000-000000000000}"/>
          </ac:graphicFrameMkLst>
        </pc:graphicFrameChg>
      </pc:sldChg>
      <pc:sldChg chg="addSp delSp modSp add del replId">
        <pc:chgData name="Tolliver, Kyle" userId="S::kctolli@byui.edu::7cd0e227-5eec-47da-b0d1-6fddf0bfb0ee" providerId="AD" clId="Web-{E34221E9-9A37-72DD-ED90-399A8FFD204D}" dt="2020-06-22T20:24:52.574" v="228"/>
        <pc:sldMkLst>
          <pc:docMk/>
          <pc:sldMk cId="1879349668" sldId="349"/>
        </pc:sldMkLst>
        <pc:spChg chg="del">
          <ac:chgData name="Tolliver, Kyle" userId="S::kctolli@byui.edu::7cd0e227-5eec-47da-b0d1-6fddf0bfb0ee" providerId="AD" clId="Web-{E34221E9-9A37-72DD-ED90-399A8FFD204D}" dt="2020-06-22T20:23:16.615" v="203"/>
          <ac:spMkLst>
            <pc:docMk/>
            <pc:sldMk cId="1879349668" sldId="349"/>
            <ac:spMk id="2" creationId="{00000000-0000-0000-0000-000000000000}"/>
          </ac:spMkLst>
        </pc:spChg>
        <pc:spChg chg="del">
          <ac:chgData name="Tolliver, Kyle" userId="S::kctolli@byui.edu::7cd0e227-5eec-47da-b0d1-6fddf0bfb0ee" providerId="AD" clId="Web-{E34221E9-9A37-72DD-ED90-399A8FFD204D}" dt="2020-06-22T20:23:40.491" v="210"/>
          <ac:spMkLst>
            <pc:docMk/>
            <pc:sldMk cId="1879349668" sldId="349"/>
            <ac:spMk id="3" creationId="{00000000-0000-0000-0000-000000000000}"/>
          </ac:spMkLst>
        </pc:spChg>
        <pc:spChg chg="add mod">
          <ac:chgData name="Tolliver, Kyle" userId="S::kctolli@byui.edu::7cd0e227-5eec-47da-b0d1-6fddf0bfb0ee" providerId="AD" clId="Web-{E34221E9-9A37-72DD-ED90-399A8FFD204D}" dt="2020-06-22T20:23:16.615" v="203"/>
          <ac:spMkLst>
            <pc:docMk/>
            <pc:sldMk cId="1879349668" sldId="349"/>
            <ac:spMk id="5" creationId="{6E5D4424-9AEC-45FD-BBB9-9F23B5E5CA0D}"/>
          </ac:spMkLst>
        </pc:spChg>
      </pc:sldChg>
      <pc:sldChg chg="addSp modSp add replId">
        <pc:chgData name="Tolliver, Kyle" userId="S::kctolli@byui.edu::7cd0e227-5eec-47da-b0d1-6fddf0bfb0ee" providerId="AD" clId="Web-{E34221E9-9A37-72DD-ED90-399A8FFD204D}" dt="2020-06-22T20:24:50.011" v="225" actId="20577"/>
        <pc:sldMkLst>
          <pc:docMk/>
          <pc:sldMk cId="3527890334" sldId="350"/>
        </pc:sldMkLst>
        <pc:spChg chg="mod">
          <ac:chgData name="Tolliver, Kyle" userId="S::kctolli@byui.edu::7cd0e227-5eec-47da-b0d1-6fddf0bfb0ee" providerId="AD" clId="Web-{E34221E9-9A37-72DD-ED90-399A8FFD204D}" dt="2020-06-22T20:24:17.931" v="217" actId="14100"/>
          <ac:spMkLst>
            <pc:docMk/>
            <pc:sldMk cId="3527890334" sldId="350"/>
            <ac:spMk id="2" creationId="{00000000-0000-0000-0000-000000000000}"/>
          </ac:spMkLst>
        </pc:spChg>
        <pc:spChg chg="mod">
          <ac:chgData name="Tolliver, Kyle" userId="S::kctolli@byui.edu::7cd0e227-5eec-47da-b0d1-6fddf0bfb0ee" providerId="AD" clId="Web-{E34221E9-9A37-72DD-ED90-399A8FFD204D}" dt="2020-06-22T20:24:21.806" v="218" actId="14100"/>
          <ac:spMkLst>
            <pc:docMk/>
            <pc:sldMk cId="3527890334" sldId="350"/>
            <ac:spMk id="3" creationId="{00000000-0000-0000-0000-000000000000}"/>
          </ac:spMkLst>
        </pc:spChg>
        <pc:spChg chg="add mod">
          <ac:chgData name="Tolliver, Kyle" userId="S::kctolli@byui.edu::7cd0e227-5eec-47da-b0d1-6fddf0bfb0ee" providerId="AD" clId="Web-{E34221E9-9A37-72DD-ED90-399A8FFD204D}" dt="2020-06-22T20:24:37.854" v="224" actId="14100"/>
          <ac:spMkLst>
            <pc:docMk/>
            <pc:sldMk cId="3527890334" sldId="350"/>
            <ac:spMk id="4" creationId="{5B0024A8-52EF-417A-8F19-D71D8C62FF66}"/>
          </ac:spMkLst>
        </pc:spChg>
        <pc:spChg chg="add mod">
          <ac:chgData name="Tolliver, Kyle" userId="S::kctolli@byui.edu::7cd0e227-5eec-47da-b0d1-6fddf0bfb0ee" providerId="AD" clId="Web-{E34221E9-9A37-72DD-ED90-399A8FFD204D}" dt="2020-06-22T20:24:50.011" v="225" actId="20577"/>
          <ac:spMkLst>
            <pc:docMk/>
            <pc:sldMk cId="3527890334" sldId="350"/>
            <ac:spMk id="5" creationId="{859F3768-B61C-4C7B-868C-ACEA4B821EA4}"/>
          </ac:spMkLst>
        </pc:spChg>
      </pc:sldChg>
      <pc:sldChg chg="modSp add replId">
        <pc:chgData name="Tolliver, Kyle" userId="S::kctolli@byui.edu::7cd0e227-5eec-47da-b0d1-6fddf0bfb0ee" providerId="AD" clId="Web-{E34221E9-9A37-72DD-ED90-399A8FFD204D}" dt="2020-06-22T20:25:58.343" v="300"/>
        <pc:sldMkLst>
          <pc:docMk/>
          <pc:sldMk cId="1215390637" sldId="351"/>
        </pc:sldMkLst>
        <pc:spChg chg="mod">
          <ac:chgData name="Tolliver, Kyle" userId="S::kctolli@byui.edu::7cd0e227-5eec-47da-b0d1-6fddf0bfb0ee" providerId="AD" clId="Web-{E34221E9-9A37-72DD-ED90-399A8FFD204D}" dt="2020-06-22T20:14:34.006" v="23" actId="20577"/>
          <ac:spMkLst>
            <pc:docMk/>
            <pc:sldMk cId="1215390637" sldId="351"/>
            <ac:spMk id="2" creationId="{00000000-0000-0000-0000-000000000000}"/>
          </ac:spMkLst>
        </pc:spChg>
        <pc:graphicFrameChg chg="mod modGraphic">
          <ac:chgData name="Tolliver, Kyle" userId="S::kctolli@byui.edu::7cd0e227-5eec-47da-b0d1-6fddf0bfb0ee" providerId="AD" clId="Web-{E34221E9-9A37-72DD-ED90-399A8FFD204D}" dt="2020-06-22T20:25:58.343" v="300"/>
          <ac:graphicFrameMkLst>
            <pc:docMk/>
            <pc:sldMk cId="1215390637" sldId="351"/>
            <ac:graphicFrameMk id="3" creationId="{00000000-0000-0000-0000-000000000000}"/>
          </ac:graphicFrameMkLst>
        </pc:graphicFrameChg>
        <pc:graphicFrameChg chg="mod modGraphic">
          <ac:chgData name="Tolliver, Kyle" userId="S::kctolli@byui.edu::7cd0e227-5eec-47da-b0d1-6fddf0bfb0ee" providerId="AD" clId="Web-{E34221E9-9A37-72DD-ED90-399A8FFD204D}" dt="2020-06-22T20:20:13.745" v="155"/>
          <ac:graphicFrameMkLst>
            <pc:docMk/>
            <pc:sldMk cId="1215390637" sldId="351"/>
            <ac:graphicFrameMk id="4" creationId="{00000000-0000-0000-0000-000000000000}"/>
          </ac:graphicFrameMkLst>
        </pc:graphicFrameChg>
      </pc:sldChg>
    </pc:docChg>
  </pc:docChgLst>
  <pc:docChgLst>
    <pc:chgData name="Porter, Chris" userId="S::portrchris@byui.edu::bacc3cf6-3423-4651-ad82-46a37d3432a1" providerId="AD" clId="Web-{160CFAD2-B44D-E69B-5C3E-42B577EBE181}"/>
    <pc:docChg chg="addSld modSld sldOrd">
      <pc:chgData name="Porter, Chris" userId="S::portrchris@byui.edu::bacc3cf6-3423-4651-ad82-46a37d3432a1" providerId="AD" clId="Web-{160CFAD2-B44D-E69B-5C3E-42B577EBE181}" dt="2020-06-23T01:33:19.225" v="216" actId="20577"/>
      <pc:docMkLst>
        <pc:docMk/>
      </pc:docMkLst>
      <pc:sldChg chg="modSp">
        <pc:chgData name="Porter, Chris" userId="S::portrchris@byui.edu::bacc3cf6-3423-4651-ad82-46a37d3432a1" providerId="AD" clId="Web-{160CFAD2-B44D-E69B-5C3E-42B577EBE181}" dt="2020-06-23T01:23:56.434" v="5" actId="20577"/>
        <pc:sldMkLst>
          <pc:docMk/>
          <pc:sldMk cId="1381302934" sldId="331"/>
        </pc:sldMkLst>
        <pc:spChg chg="mod">
          <ac:chgData name="Porter, Chris" userId="S::portrchris@byui.edu::bacc3cf6-3423-4651-ad82-46a37d3432a1" providerId="AD" clId="Web-{160CFAD2-B44D-E69B-5C3E-42B577EBE181}" dt="2020-06-23T01:23:56.434" v="5" actId="20577"/>
          <ac:spMkLst>
            <pc:docMk/>
            <pc:sldMk cId="1381302934" sldId="331"/>
            <ac:spMk id="2" creationId="{00000000-0000-0000-0000-000000000000}"/>
          </ac:spMkLst>
        </pc:spChg>
      </pc:sldChg>
      <pc:sldChg chg="addSp modSp">
        <pc:chgData name="Porter, Chris" userId="S::portrchris@byui.edu::bacc3cf6-3423-4651-ad82-46a37d3432a1" providerId="AD" clId="Web-{160CFAD2-B44D-E69B-5C3E-42B577EBE181}" dt="2020-06-23T01:33:19.225" v="216" actId="20577"/>
        <pc:sldMkLst>
          <pc:docMk/>
          <pc:sldMk cId="3333040100" sldId="336"/>
        </pc:sldMkLst>
        <pc:spChg chg="mod">
          <ac:chgData name="Porter, Chris" userId="S::portrchris@byui.edu::bacc3cf6-3423-4651-ad82-46a37d3432a1" providerId="AD" clId="Web-{160CFAD2-B44D-E69B-5C3E-42B577EBE181}" dt="2020-06-23T01:33:19.225" v="216" actId="20577"/>
          <ac:spMkLst>
            <pc:docMk/>
            <pc:sldMk cId="3333040100" sldId="336"/>
            <ac:spMk id="3" creationId="{00000000-0000-0000-0000-000000000000}"/>
          </ac:spMkLst>
        </pc:spChg>
        <pc:picChg chg="add mod">
          <ac:chgData name="Porter, Chris" userId="S::portrchris@byui.edu::bacc3cf6-3423-4651-ad82-46a37d3432a1" providerId="AD" clId="Web-{160CFAD2-B44D-E69B-5C3E-42B577EBE181}" dt="2020-06-23T01:28:41.080" v="33" actId="1076"/>
          <ac:picMkLst>
            <pc:docMk/>
            <pc:sldMk cId="3333040100" sldId="336"/>
            <ac:picMk id="4" creationId="{0200C998-D0EF-407D-B7DC-F300CA4D5089}"/>
          </ac:picMkLst>
        </pc:picChg>
      </pc:sldChg>
      <pc:sldChg chg="new ord">
        <pc:chgData name="Porter, Chris" userId="S::portrchris@byui.edu::bacc3cf6-3423-4651-ad82-46a37d3432a1" providerId="AD" clId="Web-{160CFAD2-B44D-E69B-5C3E-42B577EBE181}" dt="2020-06-23T01:24:09.357" v="7"/>
        <pc:sldMkLst>
          <pc:docMk/>
          <pc:sldMk cId="3478082211" sldId="352"/>
        </pc:sldMkLst>
      </pc:sldChg>
    </pc:docChg>
  </pc:docChgLst>
  <pc:docChgLst>
    <pc:chgData name="Porter, Chris" userId="S::portrchris@byui.edu::bacc3cf6-3423-4651-ad82-46a37d3432a1" providerId="AD" clId="Web-{954F142A-333C-775D-1ADE-A1F6112AF44A}"/>
    <pc:docChg chg="modSld">
      <pc:chgData name="Porter, Chris" userId="S::portrchris@byui.edu::bacc3cf6-3423-4651-ad82-46a37d3432a1" providerId="AD" clId="Web-{954F142A-333C-775D-1ADE-A1F6112AF44A}" dt="2020-06-23T21:51:33.094" v="554"/>
      <pc:docMkLst>
        <pc:docMk/>
      </pc:docMkLst>
      <pc:sldChg chg="modSp">
        <pc:chgData name="Porter, Chris" userId="S::portrchris@byui.edu::bacc3cf6-3423-4651-ad82-46a37d3432a1" providerId="AD" clId="Web-{954F142A-333C-775D-1ADE-A1F6112AF44A}" dt="2020-06-23T21:17:12.903" v="141"/>
        <pc:sldMkLst>
          <pc:docMk/>
          <pc:sldMk cId="1381302934" sldId="331"/>
        </pc:sldMkLst>
        <pc:graphicFrameChg chg="mod modGraphic">
          <ac:chgData name="Porter, Chris" userId="S::portrchris@byui.edu::bacc3cf6-3423-4651-ad82-46a37d3432a1" providerId="AD" clId="Web-{954F142A-333C-775D-1ADE-A1F6112AF44A}" dt="2020-06-23T21:17:00.184" v="121"/>
          <ac:graphicFrameMkLst>
            <pc:docMk/>
            <pc:sldMk cId="1381302934" sldId="331"/>
            <ac:graphicFrameMk id="3" creationId="{00000000-0000-0000-0000-000000000000}"/>
          </ac:graphicFrameMkLst>
        </pc:graphicFrameChg>
        <pc:graphicFrameChg chg="mod modGraphic">
          <ac:chgData name="Porter, Chris" userId="S::portrchris@byui.edu::bacc3cf6-3423-4651-ad82-46a37d3432a1" providerId="AD" clId="Web-{954F142A-333C-775D-1ADE-A1F6112AF44A}" dt="2020-06-23T21:17:12.903" v="141"/>
          <ac:graphicFrameMkLst>
            <pc:docMk/>
            <pc:sldMk cId="1381302934" sldId="331"/>
            <ac:graphicFrameMk id="4" creationId="{00000000-0000-0000-0000-000000000000}"/>
          </ac:graphicFrameMkLst>
        </pc:graphicFrameChg>
      </pc:sldChg>
      <pc:sldChg chg="addSp modSp">
        <pc:chgData name="Porter, Chris" userId="S::portrchris@byui.edu::bacc3cf6-3423-4651-ad82-46a37d3432a1" providerId="AD" clId="Web-{954F142A-333C-775D-1ADE-A1F6112AF44A}" dt="2020-06-23T21:46:32.997" v="507" actId="20577"/>
        <pc:sldMkLst>
          <pc:docMk/>
          <pc:sldMk cId="2606426039" sldId="333"/>
        </pc:sldMkLst>
        <pc:spChg chg="mod">
          <ac:chgData name="Porter, Chris" userId="S::portrchris@byui.edu::bacc3cf6-3423-4651-ad82-46a37d3432a1" providerId="AD" clId="Web-{954F142A-333C-775D-1ADE-A1F6112AF44A}" dt="2020-06-23T21:46:32.997" v="507" actId="20577"/>
          <ac:spMkLst>
            <pc:docMk/>
            <pc:sldMk cId="2606426039" sldId="333"/>
            <ac:spMk id="3" creationId="{00000000-0000-0000-0000-000000000000}"/>
          </ac:spMkLst>
        </pc:spChg>
        <pc:spChg chg="add mod">
          <ac:chgData name="Porter, Chris" userId="S::portrchris@byui.edu::bacc3cf6-3423-4651-ad82-46a37d3432a1" providerId="AD" clId="Web-{954F142A-333C-775D-1ADE-A1F6112AF44A}" dt="2020-06-23T21:22:00.733" v="352" actId="20577"/>
          <ac:spMkLst>
            <pc:docMk/>
            <pc:sldMk cId="2606426039" sldId="333"/>
            <ac:spMk id="5" creationId="{B1521ED2-BECD-41D3-89EA-B755DF7C12CC}"/>
          </ac:spMkLst>
        </pc:spChg>
        <pc:picChg chg="add mod">
          <ac:chgData name="Porter, Chris" userId="S::portrchris@byui.edu::bacc3cf6-3423-4651-ad82-46a37d3432a1" providerId="AD" clId="Web-{954F142A-333C-775D-1ADE-A1F6112AF44A}" dt="2020-06-23T21:21:23.842" v="262" actId="1076"/>
          <ac:picMkLst>
            <pc:docMk/>
            <pc:sldMk cId="2606426039" sldId="333"/>
            <ac:picMk id="4" creationId="{25F07EF7-BCEF-49F7-9FA0-52E4523BB301}"/>
          </ac:picMkLst>
        </pc:picChg>
      </pc:sldChg>
      <pc:sldChg chg="modSp">
        <pc:chgData name="Porter, Chris" userId="S::portrchris@byui.edu::bacc3cf6-3423-4651-ad82-46a37d3432a1" providerId="AD" clId="Web-{954F142A-333C-775D-1ADE-A1F6112AF44A}" dt="2020-06-23T21:46:59.794" v="550"/>
        <pc:sldMkLst>
          <pc:docMk/>
          <pc:sldMk cId="3214645133" sldId="334"/>
        </pc:sldMkLst>
        <pc:graphicFrameChg chg="mod modGraphic">
          <ac:chgData name="Porter, Chris" userId="S::portrchris@byui.edu::bacc3cf6-3423-4651-ad82-46a37d3432a1" providerId="AD" clId="Web-{954F142A-333C-775D-1ADE-A1F6112AF44A}" dt="2020-06-23T21:46:57.779" v="546"/>
          <ac:graphicFrameMkLst>
            <pc:docMk/>
            <pc:sldMk cId="3214645133" sldId="334"/>
            <ac:graphicFrameMk id="3" creationId="{00000000-0000-0000-0000-000000000000}"/>
          </ac:graphicFrameMkLst>
        </pc:graphicFrameChg>
        <pc:graphicFrameChg chg="mod modGraphic">
          <ac:chgData name="Porter, Chris" userId="S::portrchris@byui.edu::bacc3cf6-3423-4651-ad82-46a37d3432a1" providerId="AD" clId="Web-{954F142A-333C-775D-1ADE-A1F6112AF44A}" dt="2020-06-23T21:46:59.794" v="550"/>
          <ac:graphicFrameMkLst>
            <pc:docMk/>
            <pc:sldMk cId="3214645133" sldId="334"/>
            <ac:graphicFrameMk id="4" creationId="{00000000-0000-0000-0000-000000000000}"/>
          </ac:graphicFrameMkLst>
        </pc:graphicFrameChg>
      </pc:sldChg>
      <pc:sldChg chg="delSp modSp">
        <pc:chgData name="Porter, Chris" userId="S::portrchris@byui.edu::bacc3cf6-3423-4651-ad82-46a37d3432a1" providerId="AD" clId="Web-{954F142A-333C-775D-1ADE-A1F6112AF44A}" dt="2020-06-23T21:22:29.577" v="391" actId="20577"/>
        <pc:sldMkLst>
          <pc:docMk/>
          <pc:sldMk cId="3333040100" sldId="336"/>
        </pc:sldMkLst>
        <pc:spChg chg="mod">
          <ac:chgData name="Porter, Chris" userId="S::portrchris@byui.edu::bacc3cf6-3423-4651-ad82-46a37d3432a1" providerId="AD" clId="Web-{954F142A-333C-775D-1ADE-A1F6112AF44A}" dt="2020-06-23T21:22:29.577" v="391" actId="20577"/>
          <ac:spMkLst>
            <pc:docMk/>
            <pc:sldMk cId="3333040100" sldId="336"/>
            <ac:spMk id="3" creationId="{00000000-0000-0000-0000-000000000000}"/>
          </ac:spMkLst>
        </pc:spChg>
        <pc:picChg chg="del mod">
          <ac:chgData name="Porter, Chris" userId="S::portrchris@byui.edu::bacc3cf6-3423-4651-ad82-46a37d3432a1" providerId="AD" clId="Web-{954F142A-333C-775D-1ADE-A1F6112AF44A}" dt="2020-06-23T21:20:54.342" v="255"/>
          <ac:picMkLst>
            <pc:docMk/>
            <pc:sldMk cId="3333040100" sldId="336"/>
            <ac:picMk id="4" creationId="{0200C998-D0EF-407D-B7DC-F300CA4D5089}"/>
          </ac:picMkLst>
        </pc:picChg>
      </pc:sldChg>
      <pc:sldChg chg="addSp delSp modSp">
        <pc:chgData name="Porter, Chris" userId="S::portrchris@byui.edu::bacc3cf6-3423-4651-ad82-46a37d3432a1" providerId="AD" clId="Web-{954F142A-333C-775D-1ADE-A1F6112AF44A}" dt="2020-06-23T21:51:33.094" v="554"/>
        <pc:sldMkLst>
          <pc:docMk/>
          <pc:sldMk cId="3478082211" sldId="352"/>
        </pc:sldMkLst>
        <pc:spChg chg="del">
          <ac:chgData name="Porter, Chris" userId="S::portrchris@byui.edu::bacc3cf6-3423-4651-ad82-46a37d3432a1" providerId="AD" clId="Web-{954F142A-333C-775D-1ADE-A1F6112AF44A}" dt="2020-06-23T21:51:33.094" v="554"/>
          <ac:spMkLst>
            <pc:docMk/>
            <pc:sldMk cId="3478082211" sldId="352"/>
            <ac:spMk id="2" creationId="{D477551D-5414-4F10-BAEB-614E8995E8C4}"/>
          </ac:spMkLst>
        </pc:spChg>
        <pc:picChg chg="add mod">
          <ac:chgData name="Porter, Chris" userId="S::portrchris@byui.edu::bacc3cf6-3423-4651-ad82-46a37d3432a1" providerId="AD" clId="Web-{954F142A-333C-775D-1ADE-A1F6112AF44A}" dt="2020-06-23T21:51:28.625" v="553" actId="14100"/>
          <ac:picMkLst>
            <pc:docMk/>
            <pc:sldMk cId="3478082211" sldId="352"/>
            <ac:picMk id="3" creationId="{EACB906A-F792-4B1C-B64A-9B4DF20A797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pPr>
              <a:defRPr/>
            </a:pPr>
            <a:fld id="{BE6734F7-E980-B94D-A98B-A159D7A3E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95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pPr>
              <a:defRPr/>
            </a:pPr>
            <a:fld id="{51342D44-898C-604E-9C02-B4C04BCE3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825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ＭＳ Ｐゴシック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Taken</a:t>
            </a:r>
            <a:r>
              <a:rPr lang="en-US" baseline="0"/>
              <a:t> from Elder </a:t>
            </a:r>
            <a:r>
              <a:rPr lang="en-US" baseline="0" err="1"/>
              <a:t>Bednar’s</a:t>
            </a:r>
            <a:r>
              <a:rPr lang="en-US" baseline="0"/>
              <a:t> address:  http://www2.byui.edu/Presentations/Transcripts/Devotionals/2006_10_31_Bednar.htm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342D44-898C-604E-9C02-B4C04BCE3A5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53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457200"/>
            <a:ext cx="11049000" cy="4800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4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2200"/>
              <a:t>Sub-section Title</a:t>
            </a:r>
          </a:p>
        </p:txBody>
      </p:sp>
    </p:spTree>
    <p:extLst>
      <p:ext uri="{BB962C8B-B14F-4D97-AF65-F5344CB8AC3E}">
        <p14:creationId xmlns:p14="http://schemas.microsoft.com/office/powerpoint/2010/main" val="68753021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 bwMode="auto">
          <a:xfrm>
            <a:off x="634999" y="983343"/>
            <a:ext cx="1094740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76200"/>
            <a:ext cx="11049000" cy="907143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pPr>
              <a:defRPr/>
            </a:pPr>
            <a:r>
              <a:rPr lang="en-US" sz="220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88583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457200"/>
            <a:ext cx="11049000" cy="4800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4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2200"/>
              <a:t>Sub-section Title</a:t>
            </a:r>
          </a:p>
        </p:txBody>
      </p:sp>
    </p:spTree>
    <p:extLst>
      <p:ext uri="{BB962C8B-B14F-4D97-AF65-F5344CB8AC3E}">
        <p14:creationId xmlns:p14="http://schemas.microsoft.com/office/powerpoint/2010/main" val="93200807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 bwMode="auto">
          <a:xfrm>
            <a:off x="634999" y="983343"/>
            <a:ext cx="1094740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76200"/>
            <a:ext cx="11049000" cy="907143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z="220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174811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05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219260"/>
            <a:ext cx="638629" cy="63874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>
            <a:glow rad="635000">
              <a:srgbClr val="0071B1">
                <a:alpha val="10000"/>
              </a:srgbClr>
            </a:glow>
            <a:outerShdw blurRad="40000" dist="23000" dir="5400000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6" name="Picture 5" descr="2.5 in monogram white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19" y="6419125"/>
            <a:ext cx="375028" cy="216493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 userDrawn="1"/>
        </p:nvSpPr>
        <p:spPr>
          <a:xfrm>
            <a:off x="9448800" y="6400800"/>
            <a:ext cx="2050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</a:rPr>
              <a:t>© 2017 Brigham Young University-Idaho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582400" y="63524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941A2C-A4B7-174C-86AB-EEB99EBDE1CD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8" r:id="rId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9448800" y="6400800"/>
            <a:ext cx="2050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1"/>
                </a:solidFill>
              </a:rPr>
              <a:t>© 2017 Brigham Young University-Idaho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230145"/>
            <a:ext cx="638629" cy="638740"/>
            <a:chOff x="0" y="6230145"/>
            <a:chExt cx="638629" cy="63874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230145"/>
              <a:ext cx="638629" cy="638740"/>
            </a:xfrm>
            <a:prstGeom prst="rect">
              <a:avLst/>
            </a:prstGeom>
            <a:solidFill>
              <a:schemeClr val="tx1"/>
            </a:solidFill>
            <a:ln w="3175">
              <a:noFill/>
            </a:ln>
            <a:effectLst>
              <a:glow rad="317500">
                <a:schemeClr val="bg1">
                  <a:alpha val="5000"/>
                </a:schemeClr>
              </a:glow>
              <a:outerShdw blurRad="40000" dist="23000" dir="5400000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2.5 in monogram white.eps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619" y="6408239"/>
              <a:ext cx="375028" cy="216493"/>
            </a:xfrm>
            <a:prstGeom prst="rect">
              <a:avLst/>
            </a:prstGeom>
            <a:effectLst/>
          </p:spPr>
        </p:pic>
      </p:grpSp>
      <p:sp>
        <p:nvSpPr>
          <p:cNvPr id="6" name="TextBox 5"/>
          <p:cNvSpPr txBox="1"/>
          <p:nvPr userDrawn="1"/>
        </p:nvSpPr>
        <p:spPr>
          <a:xfrm>
            <a:off x="11582400" y="63524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941A2C-A4B7-174C-86AB-EEB99EBDE1CD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0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EACB906A-F792-4B1C-B64A-9B4DF20A7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4" y="58560"/>
            <a:ext cx="10807699" cy="67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8221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coming week</a:t>
            </a:r>
            <a:br>
              <a:rPr lang="en-US"/>
            </a:br>
            <a:r>
              <a:rPr lang="en-US" sz="120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742629"/>
              </p:ext>
            </p:extLst>
          </p:nvPr>
        </p:nvGraphicFramePr>
        <p:xfrm>
          <a:off x="685800" y="1371600"/>
          <a:ext cx="10896600" cy="2514598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Re-soldier the board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June 25, 2020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4 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Finish implementing the GPIO for controlling the LCD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June 26, 2020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Help with the LVDS UART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June 26, 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914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Leadership training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Other class material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638088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4439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NA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8628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9 (16-Jun to 22-Jun) Spencer Cheney</a:t>
            </a: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993321"/>
              </p:ext>
            </p:extLst>
          </p:nvPr>
        </p:nvGraphicFramePr>
        <p:xfrm>
          <a:off x="762000" y="1295400"/>
          <a:ext cx="108204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Finish </a:t>
                      </a:r>
                      <a:r>
                        <a:rPr lang="en-US" sz="1100" b="0" i="0" u="none" strike="noStrike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Uart</a:t>
                      </a: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test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Review libero </a:t>
                      </a:r>
                      <a:r>
                        <a:rPr lang="en-US" sz="1100" b="0" i="0" u="none" strike="noStrike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uart</a:t>
                      </a: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modules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Team Meeting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94023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13 /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112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105.5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08359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made during the week (Log)</a:t>
            </a:r>
            <a:br>
              <a:rPr lang="en-US"/>
            </a:br>
            <a:r>
              <a:rPr lang="en-US" sz="1400"/>
              <a:t>(What I did)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sz="1200" kern="0"/>
              <a:t>For example: Resources found (links, manuals), Designs created, Decisions made and corresponding rational, Photos of prototype progress, etc.</a:t>
            </a:r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Found problems in </a:t>
            </a:r>
            <a:r>
              <a:rPr lang="en-US" sz="1200" kern="0" err="1">
                <a:ea typeface="ＭＳ Ｐゴシック"/>
              </a:rPr>
              <a:t>Softconsole</a:t>
            </a:r>
            <a:r>
              <a:rPr lang="en-US" sz="1200" kern="0">
                <a:ea typeface="ＭＳ Ｐゴシック"/>
              </a:rPr>
              <a:t> code for </a:t>
            </a:r>
            <a:r>
              <a:rPr lang="en-US" sz="1200" kern="0" err="1">
                <a:ea typeface="ＭＳ Ｐゴシック"/>
              </a:rPr>
              <a:t>uart</a:t>
            </a:r>
            <a:r>
              <a:rPr lang="en-US" sz="1200" kern="0">
                <a:ea typeface="ＭＳ Ｐゴシック"/>
              </a:rPr>
              <a:t>, discovered current baud rate of 115200 won't work for LVDS must be 1000000, The current design for </a:t>
            </a:r>
            <a:r>
              <a:rPr lang="en-US" sz="1200" kern="0" err="1">
                <a:ea typeface="ＭＳ Ｐゴシック"/>
              </a:rPr>
              <a:t>uart</a:t>
            </a:r>
            <a:r>
              <a:rPr lang="en-US" sz="1200" kern="0">
                <a:ea typeface="ＭＳ Ｐゴシック"/>
              </a:rPr>
              <a:t> is only for differential signals and not LVDS</a:t>
            </a:r>
            <a:endParaRPr lang="en-US" sz="1200" kern="0"/>
          </a:p>
        </p:txBody>
      </p:sp>
    </p:spTree>
    <p:extLst>
      <p:ext uri="{BB962C8B-B14F-4D97-AF65-F5344CB8AC3E}">
        <p14:creationId xmlns:p14="http://schemas.microsoft.com/office/powerpoint/2010/main" val="25274979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Difficulties encountered during the week </a:t>
            </a:r>
            <a:br>
              <a:rPr lang="en-US"/>
            </a:br>
            <a:r>
              <a:rPr lang="en-US" sz="1400"/>
              <a:t>(What I did not do and why)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Libero section wasn't even set up for LVDS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The high baud rate might affect other signals in PCB if we implement LVDS rather than just a differential signal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LVDS baud rate = 1000000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DS baud rate = 115200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5483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coming week</a:t>
            </a:r>
            <a:br>
              <a:rPr lang="en-US"/>
            </a:br>
            <a:r>
              <a:rPr lang="en-US" sz="120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939996"/>
              </p:ext>
            </p:extLst>
          </p:nvPr>
        </p:nvGraphicFramePr>
        <p:xfrm>
          <a:off x="685800" y="1371600"/>
          <a:ext cx="108966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Strip down LVDS UART module into just UART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6/26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Decide whether to implement LVDS or skip it and just implement a differential signal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6/27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Implement differential signal on UART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6/29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Implement LVDS on UART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7/1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846795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93624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113564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9 (16-Jun to 22-Jun) Kyle Tolliver</a:t>
            </a:r>
            <a:endParaRPr lang="en-US">
              <a:solidFill>
                <a:srgbClr val="FF0000"/>
              </a:solidFill>
              <a:ea typeface="ＭＳ Ｐゴシック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336757"/>
              </p:ext>
            </p:extLst>
          </p:nvPr>
        </p:nvGraphicFramePr>
        <p:xfrm>
          <a:off x="762000" y="1295400"/>
          <a:ext cx="10820400" cy="2514598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 WIGS/Meeting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5.58 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Github</a:t>
                      </a: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and Microsemi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5.25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Webpage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50%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4 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COM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99%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Leadership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61639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035852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13 /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18.5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112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107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39063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11077754" cy="907143"/>
          </a:xfrm>
        </p:spPr>
        <p:txBody>
          <a:bodyPr/>
          <a:lstStyle/>
          <a:p>
            <a:r>
              <a:rPr lang="en-US"/>
              <a:t>Progress made during the week (Log)</a:t>
            </a:r>
            <a:br>
              <a:rPr lang="en-US"/>
            </a:br>
            <a:r>
              <a:rPr lang="en-US" sz="1400"/>
              <a:t>(What I did)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925355" cy="1266647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sz="1200" kern="0"/>
              <a:t>For example: Resources found (links, manuals), Designs created, Decisions made and corresponding rational, Photos of prototype progress, etc.</a:t>
            </a:r>
          </a:p>
          <a:p>
            <a:pPr marL="0" indent="0">
              <a:buFont typeface="Times" charset="0"/>
              <a:buNone/>
            </a:pPr>
            <a:endParaRPr lang="en-US" sz="1200" kern="0"/>
          </a:p>
          <a:p>
            <a:pPr marL="0" indent="0">
              <a:buNone/>
            </a:pPr>
            <a:endParaRPr lang="en-US" sz="1200" kern="0"/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Set up </a:t>
            </a:r>
            <a:r>
              <a:rPr lang="en-US" sz="1200" kern="0" err="1">
                <a:ea typeface="ＭＳ Ｐゴシック"/>
              </a:rPr>
              <a:t>Github</a:t>
            </a:r>
            <a:r>
              <a:rPr lang="en-US" sz="1200" kern="0">
                <a:ea typeface="ＭＳ Ｐゴシック"/>
              </a:rPr>
              <a:t> on desktop</a:t>
            </a:r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Framework for Webpage</a:t>
            </a:r>
            <a:endParaRPr lang="en-US" sz="1200" kern="0"/>
          </a:p>
          <a:p>
            <a:pPr marL="0" indent="0">
              <a:buNone/>
            </a:pPr>
            <a:endParaRPr lang="en-US" sz="1200" kern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024A8-52EF-417A-8F19-D71D8C62FF66}"/>
              </a:ext>
            </a:extLst>
          </p:cNvPr>
          <p:cNvSpPr>
            <a:spLocks noGrp="1"/>
          </p:cNvSpPr>
          <p:nvPr/>
        </p:nvSpPr>
        <p:spPr>
          <a:xfrm>
            <a:off x="533400" y="2779143"/>
            <a:ext cx="10919603" cy="504577"/>
          </a:xfrm>
          <a:prstGeom prst="rect">
            <a:avLst/>
          </a:prstGeom>
        </p:spPr>
        <p:txBody>
          <a:bodyPr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ＭＳ Ｐゴシック" charset="0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44" charset="0"/>
                <a:ea typeface="ＭＳ Ｐゴシック" charset="0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44" charset="0"/>
                <a:ea typeface="ＭＳ Ｐゴシック" charset="0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44" charset="0"/>
                <a:ea typeface="ＭＳ Ｐゴシック" charset="0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44" charset="0"/>
                <a:ea typeface="ＭＳ Ｐゴシック" charset="0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44" charset="0"/>
                <a:ea typeface="ＭＳ Ｐゴシック" pitchFamily="44" charset="-128"/>
                <a:cs typeface="ＭＳ Ｐゴシック" pitchFamily="4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44" charset="0"/>
                <a:ea typeface="ＭＳ Ｐゴシック" pitchFamily="44" charset="-128"/>
                <a:cs typeface="ＭＳ Ｐゴシック" pitchFamily="4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44" charset="0"/>
                <a:ea typeface="ＭＳ Ｐゴシック" pitchFamily="44" charset="-128"/>
                <a:cs typeface="ＭＳ Ｐゴシック" pitchFamily="4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44" charset="0"/>
                <a:ea typeface="ＭＳ Ｐゴシック" pitchFamily="44" charset="-128"/>
                <a:cs typeface="ＭＳ Ｐゴシック" pitchFamily="44" charset="-128"/>
              </a:defRPr>
            </a:lvl9pPr>
          </a:lstStyle>
          <a:p>
            <a:r>
              <a:rPr lang="en-US">
                <a:ea typeface="ＭＳ Ｐゴシック"/>
              </a:rPr>
              <a:t>Difficulties encountered during the week </a:t>
            </a:r>
            <a:r>
              <a:rPr lang="en-US" sz="1400">
                <a:ea typeface="ＭＳ Ｐゴシック"/>
              </a:rPr>
              <a:t>(What I did not do and why)</a:t>
            </a:r>
            <a:endParaRPr lang="en-US">
              <a:ea typeface="ＭＳ Ｐゴシック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859F3768-B61C-4C7B-868C-ACEA4B821EA4}"/>
              </a:ext>
            </a:extLst>
          </p:cNvPr>
          <p:cNvSpPr txBox="1"/>
          <p:nvPr/>
        </p:nvSpPr>
        <p:spPr>
          <a:xfrm>
            <a:off x="601584" y="3690668"/>
            <a:ext cx="10820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352789033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coming week</a:t>
            </a:r>
            <a:br>
              <a:rPr lang="en-US"/>
            </a:br>
            <a:r>
              <a:rPr lang="en-US" sz="120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953180"/>
              </p:ext>
            </p:extLst>
          </p:nvPr>
        </p:nvGraphicFramePr>
        <p:xfrm>
          <a:off x="685800" y="1371600"/>
          <a:ext cx="108966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Softconsole</a:t>
                      </a: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COM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Webpage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1.25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WIGS/Meeting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Leadership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1.25 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314092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74395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9 (16-Jun to 22-Jun) </a:t>
            </a:r>
            <a:r>
              <a:rPr lang="en-US">
                <a:solidFill>
                  <a:srgbClr val="FF0000"/>
                </a:solidFill>
                <a:ea typeface="ＭＳ Ｐゴシック"/>
              </a:rPr>
              <a:t>Chris Porter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097686"/>
              </p:ext>
            </p:extLst>
          </p:nvPr>
        </p:nvGraphicFramePr>
        <p:xfrm>
          <a:off x="762000" y="1295400"/>
          <a:ext cx="108204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GPIO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LVDS UART (Libero)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7.25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Meetings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1.5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Leadership Training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214797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13 /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15.75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112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96.2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30293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NA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2242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152400" y="-76200"/>
            <a:ext cx="12573000" cy="6934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44" charset="0"/>
              <a:ea typeface="ＭＳ Ｐゴシック" pitchFamily="44" charset="-128"/>
              <a:cs typeface="ＭＳ Ｐゴシック" pitchFamily="4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409716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made during the week (Log)</a:t>
            </a:r>
            <a:br>
              <a:rPr lang="en-US"/>
            </a:br>
            <a:r>
              <a:rPr lang="en-US" sz="1400"/>
              <a:t>(What I did)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7192434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endParaRPr lang="en-US" sz="1200" kern="0">
              <a:ea typeface="ＭＳ Ｐゴシック"/>
            </a:endParaRPr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GPIO Test is nearly complete. </a:t>
            </a:r>
          </a:p>
          <a:p>
            <a:r>
              <a:rPr lang="en-US" sz="1200" kern="0">
                <a:ea typeface="ＭＳ Ｐゴシック"/>
              </a:rPr>
              <a:t>Details</a:t>
            </a:r>
          </a:p>
          <a:p>
            <a:r>
              <a:rPr lang="en-US" sz="1200" kern="0">
                <a:ea typeface="ＭＳ Ｐゴシック"/>
              </a:rPr>
              <a:t>Troubleshooting (turns out you cannot include .c files without A LOT of issues).</a:t>
            </a:r>
          </a:p>
          <a:p>
            <a:pPr marL="0" indent="0">
              <a:buNone/>
            </a:pPr>
            <a:endParaRPr lang="en-US" sz="1200" kern="0">
              <a:ea typeface="ＭＳ Ｐゴシック"/>
            </a:endParaRPr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LVDS – discovered that current implementation is far from working.</a:t>
            </a:r>
          </a:p>
          <a:p>
            <a:pPr lvl="1"/>
            <a:endParaRPr lang="en-US" sz="1200" kern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3304010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Difficulties encountered during the week </a:t>
            </a:r>
            <a:br>
              <a:rPr lang="en-US"/>
            </a:br>
            <a:r>
              <a:rPr lang="en-US" sz="1400"/>
              <a:t>(What I did not do and why)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3027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UART is not setup for LVDS. 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Scrap LVDS and just do differential pairs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Easier to test with Arduino/MSP432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Hopefully, easier to implement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To implement LVDS, we would need a data rate of &gt;1MHz, which could create EMI issues in the PCB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Implement LVDS using LVDS Module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LVDS has a module, so also easy to implement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Design specs (What NASA wants)</a:t>
            </a:r>
          </a:p>
          <a:p>
            <a:endParaRPr lang="en-US">
              <a:solidFill>
                <a:schemeClr val="bg1"/>
              </a:solidFill>
              <a:cs typeface="Arial"/>
            </a:endParaRPr>
          </a:p>
        </p:txBody>
      </p:sp>
      <p:pic>
        <p:nvPicPr>
          <p:cNvPr id="4" name="Picture 4" descr="A display case&#10;&#10;Description generated with high confidence">
            <a:extLst>
              <a:ext uri="{FF2B5EF4-FFF2-40B4-BE49-F238E27FC236}">
                <a16:creationId xmlns:a16="http://schemas.microsoft.com/office/drawing/2014/main" id="{25F07EF7-BCEF-49F7-9FA0-52E4523BB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067" y="1116791"/>
            <a:ext cx="2743200" cy="20420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521ED2-BECD-41D3-89EA-B755DF7C12CC}"/>
              </a:ext>
            </a:extLst>
          </p:cNvPr>
          <p:cNvSpPr txBox="1"/>
          <p:nvPr/>
        </p:nvSpPr>
        <p:spPr>
          <a:xfrm>
            <a:off x="9465733" y="988483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Not an LVDS Signal...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2603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coming week</a:t>
            </a:r>
            <a:br>
              <a:rPr lang="en-US"/>
            </a:br>
            <a:r>
              <a:rPr lang="en-US" sz="120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458583"/>
              </p:ext>
            </p:extLst>
          </p:nvPr>
        </p:nvGraphicFramePr>
        <p:xfrm>
          <a:off x="685800" y="1371600"/>
          <a:ext cx="108966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GPIO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06/14/2020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4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LVDS UART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06/21/2020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LCD Test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06/21/2020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CPU Benchmark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110381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64513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592218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9 (16-Jun to 22-Jun) Jonah Boe</a:t>
            </a: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490075"/>
              </p:ext>
            </p:extLst>
          </p:nvPr>
        </p:nvGraphicFramePr>
        <p:xfrm>
          <a:off x="762000" y="1295400"/>
          <a:ext cx="10820400" cy="2895597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Re-soldier the ADC and humidity sensor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Fix problems with board assembly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35368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Get LCD test programmed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Help configure LVDS UART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Leadership Training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Other class material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94944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414827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13 / 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112 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109.7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76852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made during the week (Log)</a:t>
            </a:r>
            <a:br>
              <a:rPr lang="en-US"/>
            </a:br>
            <a:r>
              <a:rPr lang="en-US" sz="1400"/>
              <a:t>(What I did)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200" kern="0">
                <a:ea typeface="ＭＳ Ｐゴシック"/>
              </a:rPr>
              <a:t>While testing powering the board, I realized that there was a shorting problem under the humidity sensor. I've been testing to make sure that that is the source of the problem, as that wasn't happening right after soldiering it.</a:t>
            </a:r>
            <a:endParaRPr lang="en-US" sz="1200" kern="0"/>
          </a:p>
          <a:p>
            <a:pPr marL="0" indent="0">
              <a:buFont typeface="Times" charset="0"/>
              <a:buNone/>
            </a:pPr>
            <a:endParaRPr lang="en-US" sz="1200" kern="0"/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I also implemented that Hello World program.</a:t>
            </a:r>
            <a:endParaRPr lang="en-US" sz="1200" kern="0"/>
          </a:p>
          <a:p>
            <a:pPr marL="0" indent="0">
              <a:buNone/>
            </a:pPr>
            <a:endParaRPr lang="en-US" sz="1200" kern="0"/>
          </a:p>
        </p:txBody>
      </p:sp>
    </p:spTree>
    <p:extLst>
      <p:ext uri="{BB962C8B-B14F-4D97-AF65-F5344CB8AC3E}">
        <p14:creationId xmlns:p14="http://schemas.microsoft.com/office/powerpoint/2010/main" val="19646521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Difficulties encountered during the week </a:t>
            </a:r>
            <a:br>
              <a:rPr lang="en-US"/>
            </a:br>
            <a:r>
              <a:rPr lang="en-US" sz="1400"/>
              <a:t>(What I did not do and why)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I have to re-soldier the board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1093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ue Backgroun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ue Backgroun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21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Blue Background</vt:lpstr>
      <vt:lpstr>1_Blue Background</vt:lpstr>
      <vt:lpstr>PowerPoint Presentation</vt:lpstr>
      <vt:lpstr>Week 9 (16-Jun to 22-Jun) Chris Porter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  <vt:lpstr>Week 9 (16-Jun to 22-Jun) Jonah Boe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  <vt:lpstr>Week 9 (16-Jun to 22-Jun) Spencer Cheney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  <vt:lpstr>Week 9 (16-Jun to 22-Jun) Kyle Tolliver</vt:lpstr>
      <vt:lpstr>Progress made during the week (Log) (What I did)</vt:lpstr>
      <vt:lpstr>Goals for this coming week (Ones that move the project forward the most)</vt:lpstr>
      <vt:lpstr>How can we help you achieve your goals?</vt:lpstr>
      <vt:lpstr>PowerPoint Presentation</vt:lpstr>
    </vt:vector>
  </TitlesOfParts>
  <Manager/>
  <Company>© Brigham Young University-Idaho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Brian Memmott</dc:creator>
  <cp:keywords/>
  <dc:description/>
  <cp:revision>6</cp:revision>
  <cp:lastPrinted>2016-02-08T23:20:00Z</cp:lastPrinted>
  <dcterms:created xsi:type="dcterms:W3CDTF">2010-11-02T18:22:43Z</dcterms:created>
  <dcterms:modified xsi:type="dcterms:W3CDTF">2020-07-15T20:33:32Z</dcterms:modified>
  <cp:category/>
</cp:coreProperties>
</file>